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heme/theme4.xml" ContentType="application/vnd.openxmlformats-officedocument.them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notesSlides/notesSlide1.xml" ContentType="application/vnd.openxmlformats-officedocument.presentationml.notesSlide+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notesSlides/notesSlide2.xml" ContentType="application/vnd.openxmlformats-officedocument.presentationml.notesSlide+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notesSlides/notesSlide3.xml" ContentType="application/vnd.openxmlformats-officedocument.presentationml.notesSlide+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notesSlides/notesSlide4.xml" ContentType="application/vnd.openxmlformats-officedocument.presentationml.notesSlide+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notesSlides/notesSlide5.xml" ContentType="application/vnd.openxmlformats-officedocument.presentationml.notesSlide+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notesSlides/notesSlide6.xml" ContentType="application/vnd.openxmlformats-officedocument.presentationml.notesSlide+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notesSlides/notesSlide7.xml" ContentType="application/vnd.openxmlformats-officedocument.presentationml.notesSlide+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8.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9.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notesSlides/notesSlide10.xml" ContentType="application/vnd.openxmlformats-officedocument.presentationml.notesSlide+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notesSlides/notesSlide11.xml" ContentType="application/vnd.openxmlformats-officedocument.presentationml.notesSlide+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notesSlides/notesSlide12.xml" ContentType="application/vnd.openxmlformats-officedocument.presentationml.notesSlide+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notesSlides/notesSlide13.xml" ContentType="application/vnd.openxmlformats-officedocument.presentationml.notesSlide+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notesSlides/notesSlide14.xml" ContentType="application/vnd.openxmlformats-officedocument.presentationml.notesSlide+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notesSlides/notesSlide15.xml" ContentType="application/vnd.openxmlformats-officedocument.presentationml.notesSlide+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notesSlides/notesSlide16.xml" ContentType="application/vnd.openxmlformats-officedocument.presentationml.notesSlide+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notesSlides/notesSlide17.xml" ContentType="application/vnd.openxmlformats-officedocument.presentationml.notesSlide+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notesSlides/notesSlide18.xml" ContentType="application/vnd.openxmlformats-officedocument.presentationml.notesSlide+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notesSlides/notesSlide19.xml" ContentType="application/vnd.openxmlformats-officedocument.presentationml.notesSlide+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notesSlides/notesSlide20.xml" ContentType="application/vnd.openxmlformats-officedocument.presentationml.notesSlide+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notesSlides/notesSlide21.xml" ContentType="application/vnd.openxmlformats-officedocument.presentationml.notesSlide+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notesSlides/notesSlide22.xml" ContentType="application/vnd.openxmlformats-officedocument.presentationml.notesSlide+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notesSlides/notesSlide23.xml" ContentType="application/vnd.openxmlformats-officedocument.presentationml.notesSlide+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notesSlides/notesSlide24.xml" ContentType="application/vnd.openxmlformats-officedocument.presentationml.notesSlide+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notesSlides/notesSlide25.xml" ContentType="application/vnd.openxmlformats-officedocument.presentationml.notesSlide+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2" r:id="rId2"/>
    <p:sldMasterId id="2147483674" r:id="rId3"/>
  </p:sldMasterIdLst>
  <p:notesMasterIdLst>
    <p:notesMasterId r:id="rId36"/>
  </p:notesMasterIdLst>
  <p:sldIdLst>
    <p:sldId id="347" r:id="rId4"/>
    <p:sldId id="346" r:id="rId5"/>
    <p:sldId id="409" r:id="rId6"/>
    <p:sldId id="351" r:id="rId7"/>
    <p:sldId id="350" r:id="rId8"/>
    <p:sldId id="411" r:id="rId9"/>
    <p:sldId id="302" r:id="rId10"/>
    <p:sldId id="303" r:id="rId11"/>
    <p:sldId id="395" r:id="rId12"/>
    <p:sldId id="305" r:id="rId13"/>
    <p:sldId id="306" r:id="rId14"/>
    <p:sldId id="307" r:id="rId15"/>
    <p:sldId id="309" r:id="rId16"/>
    <p:sldId id="404" r:id="rId17"/>
    <p:sldId id="312" r:id="rId18"/>
    <p:sldId id="313" r:id="rId19"/>
    <p:sldId id="314" r:id="rId20"/>
    <p:sldId id="412" r:id="rId21"/>
    <p:sldId id="316" r:id="rId22"/>
    <p:sldId id="319" r:id="rId23"/>
    <p:sldId id="402" r:id="rId24"/>
    <p:sldId id="322" r:id="rId25"/>
    <p:sldId id="324" r:id="rId26"/>
    <p:sldId id="405" r:id="rId27"/>
    <p:sldId id="406" r:id="rId28"/>
    <p:sldId id="327" r:id="rId29"/>
    <p:sldId id="328" r:id="rId30"/>
    <p:sldId id="329" r:id="rId31"/>
    <p:sldId id="330" r:id="rId32"/>
    <p:sldId id="331" r:id="rId33"/>
    <p:sldId id="338" r:id="rId34"/>
    <p:sldId id="413"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Mali" panose="020B0604020202020204" charset="-34"/>
      <p:regular r:id="rId41"/>
    </p:embeddedFont>
    <p:embeddedFont>
      <p:font typeface="Mali SemiBold" panose="020B0604020202020204" charset="-34"/>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779" userDrawn="1">
          <p15:clr>
            <a:srgbClr val="A4A3A4"/>
          </p15:clr>
        </p15:guide>
        <p15:guide id="2" pos="28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howGuides="1">
      <p:cViewPr varScale="1">
        <p:scale>
          <a:sx n="138" d="100"/>
          <a:sy n="138" d="100"/>
        </p:scale>
        <p:origin x="288" y="120"/>
      </p:cViewPr>
      <p:guideLst>
        <p:guide orient="horz" pos="1779"/>
        <p:guide pos="28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5" y="8685610"/>
            <a:ext cx="2971601" cy="456406"/>
          </a:xfrm>
          <a:prstGeom prst="rect">
            <a:avLst/>
          </a:prstGeom>
        </p:spPr>
        <p:txBody>
          <a:bodyPr lIns="57150" tIns="28575" rIns="57150" bIns="28575"/>
          <a:lstStyle/>
          <a:p>
            <a:fld id="{F7021451-1387-4CA6-816F-3879F97B5CBC}" type="slidenum">
              <a:rPr lang="en-US"/>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084" y="8685610"/>
            <a:ext cx="2972594" cy="456406"/>
          </a:xfrm>
          <a:prstGeom prst="rect">
            <a:avLst/>
          </a:prstGeom>
        </p:spPr>
        <p:txBody>
          <a:bodyPr lIns="64008" tIns="32004" rIns="64008" bIns="32004"/>
          <a:lstStyle/>
          <a:p>
            <a:fld id="{F7021451-1387-4CA6-816F-3879F97B5CBC}" type="slidenum">
              <a:rPr lang="en-US"/>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9" Type="http://schemas.openxmlformats.org/officeDocument/2006/relationships/tags" Target="../tags/tag55.xml"/><Relationship Id="rId21" Type="http://schemas.openxmlformats.org/officeDocument/2006/relationships/tags" Target="../tags/tag37.xml"/><Relationship Id="rId34" Type="http://schemas.openxmlformats.org/officeDocument/2006/relationships/tags" Target="../tags/tag50.xml"/><Relationship Id="rId42" Type="http://schemas.openxmlformats.org/officeDocument/2006/relationships/tags" Target="../tags/tag58.xml"/><Relationship Id="rId47" Type="http://schemas.openxmlformats.org/officeDocument/2006/relationships/tags" Target="../tags/tag63.xml"/><Relationship Id="rId50" Type="http://schemas.openxmlformats.org/officeDocument/2006/relationships/image" Target="../media/image2.svg"/><Relationship Id="rId7" Type="http://schemas.openxmlformats.org/officeDocument/2006/relationships/tags" Target="../tags/tag23.xml"/><Relationship Id="rId2" Type="http://schemas.openxmlformats.org/officeDocument/2006/relationships/tags" Target="../tags/tag18.xml"/><Relationship Id="rId16" Type="http://schemas.openxmlformats.org/officeDocument/2006/relationships/tags" Target="../tags/tag32.xml"/><Relationship Id="rId29" Type="http://schemas.openxmlformats.org/officeDocument/2006/relationships/tags" Target="../tags/tag45.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tags" Target="../tags/tag48.xml"/><Relationship Id="rId37" Type="http://schemas.openxmlformats.org/officeDocument/2006/relationships/tags" Target="../tags/tag53.xml"/><Relationship Id="rId40" Type="http://schemas.openxmlformats.org/officeDocument/2006/relationships/tags" Target="../tags/tag56.xml"/><Relationship Id="rId45" Type="http://schemas.openxmlformats.org/officeDocument/2006/relationships/tags" Target="../tags/tag61.xml"/><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36" Type="http://schemas.openxmlformats.org/officeDocument/2006/relationships/tags" Target="../tags/tag52.xml"/><Relationship Id="rId49" Type="http://schemas.openxmlformats.org/officeDocument/2006/relationships/image" Target="../media/image1.png"/><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4" Type="http://schemas.openxmlformats.org/officeDocument/2006/relationships/tags" Target="../tags/tag60.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35" Type="http://schemas.openxmlformats.org/officeDocument/2006/relationships/tags" Target="../tags/tag51.xml"/><Relationship Id="rId43" Type="http://schemas.openxmlformats.org/officeDocument/2006/relationships/tags" Target="../tags/tag59.xml"/><Relationship Id="rId48" Type="http://schemas.openxmlformats.org/officeDocument/2006/relationships/slideMaster" Target="../slideMasters/slideMaster1.xml"/><Relationship Id="rId8" Type="http://schemas.openxmlformats.org/officeDocument/2006/relationships/tags" Target="../tags/tag24.xml"/><Relationship Id="rId3" Type="http://schemas.openxmlformats.org/officeDocument/2006/relationships/tags" Target="../tags/tag19.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tags" Target="../tags/tag49.xml"/><Relationship Id="rId38" Type="http://schemas.openxmlformats.org/officeDocument/2006/relationships/tags" Target="../tags/tag54.xml"/><Relationship Id="rId46" Type="http://schemas.openxmlformats.org/officeDocument/2006/relationships/tags" Target="../tags/tag62.xml"/><Relationship Id="rId20" Type="http://schemas.openxmlformats.org/officeDocument/2006/relationships/tags" Target="../tags/tag36.xml"/><Relationship Id="rId41" Type="http://schemas.openxmlformats.org/officeDocument/2006/relationships/tags" Target="../tags/tag57.xml"/><Relationship Id="rId1" Type="http://schemas.openxmlformats.org/officeDocument/2006/relationships/tags" Target="../tags/tag17.xml"/><Relationship Id="rId6" Type="http://schemas.openxmlformats.org/officeDocument/2006/relationships/tags" Target="../tags/tag22.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Master" Target="../slideMasters/slideMaster1.xml"/><Relationship Id="rId5" Type="http://schemas.openxmlformats.org/officeDocument/2006/relationships/tags" Target="../tags/tag165.xml"/><Relationship Id="rId4" Type="http://schemas.openxmlformats.org/officeDocument/2006/relationships/tags" Target="../tags/tag164.xml"/></Relationships>
</file>

<file path=ppt/slideLayouts/_rels/slideLayout11.xml.rels><?xml version="1.0" encoding="UTF-8" standalone="yes"?>
<Relationships xmlns="http://schemas.openxmlformats.org/package/2006/relationships"><Relationship Id="rId13" Type="http://schemas.openxmlformats.org/officeDocument/2006/relationships/tags" Target="../tags/tag178.xml"/><Relationship Id="rId18" Type="http://schemas.openxmlformats.org/officeDocument/2006/relationships/tags" Target="../tags/tag183.xml"/><Relationship Id="rId26" Type="http://schemas.openxmlformats.org/officeDocument/2006/relationships/tags" Target="../tags/tag191.xml"/><Relationship Id="rId39" Type="http://schemas.openxmlformats.org/officeDocument/2006/relationships/tags" Target="../tags/tag204.xml"/><Relationship Id="rId21" Type="http://schemas.openxmlformats.org/officeDocument/2006/relationships/tags" Target="../tags/tag186.xml"/><Relationship Id="rId34" Type="http://schemas.openxmlformats.org/officeDocument/2006/relationships/tags" Target="../tags/tag199.xml"/><Relationship Id="rId42" Type="http://schemas.openxmlformats.org/officeDocument/2006/relationships/tags" Target="../tags/tag207.xml"/><Relationship Id="rId47" Type="http://schemas.openxmlformats.org/officeDocument/2006/relationships/tags" Target="../tags/tag212.xml"/><Relationship Id="rId50" Type="http://schemas.openxmlformats.org/officeDocument/2006/relationships/image" Target="../media/image4.svg"/><Relationship Id="rId7" Type="http://schemas.openxmlformats.org/officeDocument/2006/relationships/tags" Target="../tags/tag172.xml"/><Relationship Id="rId2" Type="http://schemas.openxmlformats.org/officeDocument/2006/relationships/tags" Target="../tags/tag167.xml"/><Relationship Id="rId16" Type="http://schemas.openxmlformats.org/officeDocument/2006/relationships/tags" Target="../tags/tag181.xml"/><Relationship Id="rId29" Type="http://schemas.openxmlformats.org/officeDocument/2006/relationships/tags" Target="../tags/tag194.xml"/><Relationship Id="rId11" Type="http://schemas.openxmlformats.org/officeDocument/2006/relationships/tags" Target="../tags/tag176.xml"/><Relationship Id="rId24" Type="http://schemas.openxmlformats.org/officeDocument/2006/relationships/tags" Target="../tags/tag189.xml"/><Relationship Id="rId32" Type="http://schemas.openxmlformats.org/officeDocument/2006/relationships/tags" Target="../tags/tag197.xml"/><Relationship Id="rId37" Type="http://schemas.openxmlformats.org/officeDocument/2006/relationships/tags" Target="../tags/tag202.xml"/><Relationship Id="rId40" Type="http://schemas.openxmlformats.org/officeDocument/2006/relationships/tags" Target="../tags/tag205.xml"/><Relationship Id="rId45" Type="http://schemas.openxmlformats.org/officeDocument/2006/relationships/tags" Target="../tags/tag210.xml"/><Relationship Id="rId5" Type="http://schemas.openxmlformats.org/officeDocument/2006/relationships/tags" Target="../tags/tag170.xml"/><Relationship Id="rId15" Type="http://schemas.openxmlformats.org/officeDocument/2006/relationships/tags" Target="../tags/tag180.xml"/><Relationship Id="rId23" Type="http://schemas.openxmlformats.org/officeDocument/2006/relationships/tags" Target="../tags/tag188.xml"/><Relationship Id="rId28" Type="http://schemas.openxmlformats.org/officeDocument/2006/relationships/tags" Target="../tags/tag193.xml"/><Relationship Id="rId36" Type="http://schemas.openxmlformats.org/officeDocument/2006/relationships/tags" Target="../tags/tag201.xml"/><Relationship Id="rId49" Type="http://schemas.openxmlformats.org/officeDocument/2006/relationships/image" Target="../media/image3.png"/><Relationship Id="rId10" Type="http://schemas.openxmlformats.org/officeDocument/2006/relationships/tags" Target="../tags/tag175.xml"/><Relationship Id="rId19" Type="http://schemas.openxmlformats.org/officeDocument/2006/relationships/tags" Target="../tags/tag184.xml"/><Relationship Id="rId31" Type="http://schemas.openxmlformats.org/officeDocument/2006/relationships/tags" Target="../tags/tag196.xml"/><Relationship Id="rId44" Type="http://schemas.openxmlformats.org/officeDocument/2006/relationships/tags" Target="../tags/tag209.xml"/><Relationship Id="rId4" Type="http://schemas.openxmlformats.org/officeDocument/2006/relationships/tags" Target="../tags/tag169.xml"/><Relationship Id="rId9" Type="http://schemas.openxmlformats.org/officeDocument/2006/relationships/tags" Target="../tags/tag174.xml"/><Relationship Id="rId14" Type="http://schemas.openxmlformats.org/officeDocument/2006/relationships/tags" Target="../tags/tag179.xml"/><Relationship Id="rId22" Type="http://schemas.openxmlformats.org/officeDocument/2006/relationships/tags" Target="../tags/tag187.xml"/><Relationship Id="rId27" Type="http://schemas.openxmlformats.org/officeDocument/2006/relationships/tags" Target="../tags/tag192.xml"/><Relationship Id="rId30" Type="http://schemas.openxmlformats.org/officeDocument/2006/relationships/tags" Target="../tags/tag195.xml"/><Relationship Id="rId35" Type="http://schemas.openxmlformats.org/officeDocument/2006/relationships/tags" Target="../tags/tag200.xml"/><Relationship Id="rId43" Type="http://schemas.openxmlformats.org/officeDocument/2006/relationships/tags" Target="../tags/tag208.xml"/><Relationship Id="rId48" Type="http://schemas.openxmlformats.org/officeDocument/2006/relationships/slideMaster" Target="../slideMasters/slideMaster1.xml"/><Relationship Id="rId8" Type="http://schemas.openxmlformats.org/officeDocument/2006/relationships/tags" Target="../tags/tag173.xml"/><Relationship Id="rId3" Type="http://schemas.openxmlformats.org/officeDocument/2006/relationships/tags" Target="../tags/tag168.xml"/><Relationship Id="rId12" Type="http://schemas.openxmlformats.org/officeDocument/2006/relationships/tags" Target="../tags/tag177.xml"/><Relationship Id="rId17" Type="http://schemas.openxmlformats.org/officeDocument/2006/relationships/tags" Target="../tags/tag182.xml"/><Relationship Id="rId25" Type="http://schemas.openxmlformats.org/officeDocument/2006/relationships/tags" Target="../tags/tag190.xml"/><Relationship Id="rId33" Type="http://schemas.openxmlformats.org/officeDocument/2006/relationships/tags" Target="../tags/tag198.xml"/><Relationship Id="rId38" Type="http://schemas.openxmlformats.org/officeDocument/2006/relationships/tags" Target="../tags/tag203.xml"/><Relationship Id="rId46" Type="http://schemas.openxmlformats.org/officeDocument/2006/relationships/tags" Target="../tags/tag211.xml"/><Relationship Id="rId20" Type="http://schemas.openxmlformats.org/officeDocument/2006/relationships/tags" Target="../tags/tag185.xml"/><Relationship Id="rId41" Type="http://schemas.openxmlformats.org/officeDocument/2006/relationships/tags" Target="../tags/tag206.xml"/><Relationship Id="rId1" Type="http://schemas.openxmlformats.org/officeDocument/2006/relationships/tags" Target="../tags/tag166.xml"/><Relationship Id="rId6" Type="http://schemas.openxmlformats.org/officeDocument/2006/relationships/tags" Target="../tags/tag17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slideMaster" Target="../slideMasters/slideMaster1.xml"/><Relationship Id="rId4" Type="http://schemas.openxmlformats.org/officeDocument/2006/relationships/tags" Target="../tags/tag216.xml"/></Relationships>
</file>

<file path=ppt/slideLayouts/_rels/slideLayout14.xml.rels><?xml version="1.0" encoding="UTF-8" standalone="yes"?>
<Relationships xmlns="http://schemas.openxmlformats.org/package/2006/relationships"><Relationship Id="rId13" Type="http://schemas.openxmlformats.org/officeDocument/2006/relationships/tags" Target="../tags/tag245.xml"/><Relationship Id="rId18" Type="http://schemas.openxmlformats.org/officeDocument/2006/relationships/tags" Target="../tags/tag250.xml"/><Relationship Id="rId26" Type="http://schemas.openxmlformats.org/officeDocument/2006/relationships/tags" Target="../tags/tag258.xml"/><Relationship Id="rId39" Type="http://schemas.openxmlformats.org/officeDocument/2006/relationships/tags" Target="../tags/tag271.xml"/><Relationship Id="rId21" Type="http://schemas.openxmlformats.org/officeDocument/2006/relationships/tags" Target="../tags/tag253.xml"/><Relationship Id="rId34" Type="http://schemas.openxmlformats.org/officeDocument/2006/relationships/tags" Target="../tags/tag266.xml"/><Relationship Id="rId42" Type="http://schemas.openxmlformats.org/officeDocument/2006/relationships/tags" Target="../tags/tag274.xml"/><Relationship Id="rId47" Type="http://schemas.openxmlformats.org/officeDocument/2006/relationships/tags" Target="../tags/tag279.xml"/><Relationship Id="rId50" Type="http://schemas.openxmlformats.org/officeDocument/2006/relationships/image" Target="../media/image2.svg"/><Relationship Id="rId7" Type="http://schemas.openxmlformats.org/officeDocument/2006/relationships/tags" Target="../tags/tag239.xml"/><Relationship Id="rId2" Type="http://schemas.openxmlformats.org/officeDocument/2006/relationships/tags" Target="../tags/tag234.xml"/><Relationship Id="rId16" Type="http://schemas.openxmlformats.org/officeDocument/2006/relationships/tags" Target="../tags/tag248.xml"/><Relationship Id="rId29" Type="http://schemas.openxmlformats.org/officeDocument/2006/relationships/tags" Target="../tags/tag261.xml"/><Relationship Id="rId11" Type="http://schemas.openxmlformats.org/officeDocument/2006/relationships/tags" Target="../tags/tag243.xml"/><Relationship Id="rId24" Type="http://schemas.openxmlformats.org/officeDocument/2006/relationships/tags" Target="../tags/tag256.xml"/><Relationship Id="rId32" Type="http://schemas.openxmlformats.org/officeDocument/2006/relationships/tags" Target="../tags/tag264.xml"/><Relationship Id="rId37" Type="http://schemas.openxmlformats.org/officeDocument/2006/relationships/tags" Target="../tags/tag269.xml"/><Relationship Id="rId40" Type="http://schemas.openxmlformats.org/officeDocument/2006/relationships/tags" Target="../tags/tag272.xml"/><Relationship Id="rId45" Type="http://schemas.openxmlformats.org/officeDocument/2006/relationships/tags" Target="../tags/tag277.xml"/><Relationship Id="rId5" Type="http://schemas.openxmlformats.org/officeDocument/2006/relationships/tags" Target="../tags/tag237.xml"/><Relationship Id="rId15" Type="http://schemas.openxmlformats.org/officeDocument/2006/relationships/tags" Target="../tags/tag247.xml"/><Relationship Id="rId23" Type="http://schemas.openxmlformats.org/officeDocument/2006/relationships/tags" Target="../tags/tag255.xml"/><Relationship Id="rId28" Type="http://schemas.openxmlformats.org/officeDocument/2006/relationships/tags" Target="../tags/tag260.xml"/><Relationship Id="rId36" Type="http://schemas.openxmlformats.org/officeDocument/2006/relationships/tags" Target="../tags/tag268.xml"/><Relationship Id="rId49" Type="http://schemas.openxmlformats.org/officeDocument/2006/relationships/image" Target="../media/image1.png"/><Relationship Id="rId10" Type="http://schemas.openxmlformats.org/officeDocument/2006/relationships/tags" Target="../tags/tag242.xml"/><Relationship Id="rId19" Type="http://schemas.openxmlformats.org/officeDocument/2006/relationships/tags" Target="../tags/tag251.xml"/><Relationship Id="rId31" Type="http://schemas.openxmlformats.org/officeDocument/2006/relationships/tags" Target="../tags/tag263.xml"/><Relationship Id="rId44" Type="http://schemas.openxmlformats.org/officeDocument/2006/relationships/tags" Target="../tags/tag276.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 Id="rId22" Type="http://schemas.openxmlformats.org/officeDocument/2006/relationships/tags" Target="../tags/tag254.xml"/><Relationship Id="rId27" Type="http://schemas.openxmlformats.org/officeDocument/2006/relationships/tags" Target="../tags/tag259.xml"/><Relationship Id="rId30" Type="http://schemas.openxmlformats.org/officeDocument/2006/relationships/tags" Target="../tags/tag262.xml"/><Relationship Id="rId35" Type="http://schemas.openxmlformats.org/officeDocument/2006/relationships/tags" Target="../tags/tag267.xml"/><Relationship Id="rId43" Type="http://schemas.openxmlformats.org/officeDocument/2006/relationships/tags" Target="../tags/tag275.xml"/><Relationship Id="rId48" Type="http://schemas.openxmlformats.org/officeDocument/2006/relationships/slideMaster" Target="../slideMasters/slideMaster2.xml"/><Relationship Id="rId8" Type="http://schemas.openxmlformats.org/officeDocument/2006/relationships/tags" Target="../tags/tag240.xml"/><Relationship Id="rId3" Type="http://schemas.openxmlformats.org/officeDocument/2006/relationships/tags" Target="../tags/tag235.xml"/><Relationship Id="rId12" Type="http://schemas.openxmlformats.org/officeDocument/2006/relationships/tags" Target="../tags/tag244.xml"/><Relationship Id="rId17" Type="http://schemas.openxmlformats.org/officeDocument/2006/relationships/tags" Target="../tags/tag249.xml"/><Relationship Id="rId25" Type="http://schemas.openxmlformats.org/officeDocument/2006/relationships/tags" Target="../tags/tag257.xml"/><Relationship Id="rId33" Type="http://schemas.openxmlformats.org/officeDocument/2006/relationships/tags" Target="../tags/tag265.xml"/><Relationship Id="rId38" Type="http://schemas.openxmlformats.org/officeDocument/2006/relationships/tags" Target="../tags/tag270.xml"/><Relationship Id="rId46" Type="http://schemas.openxmlformats.org/officeDocument/2006/relationships/tags" Target="../tags/tag278.xml"/><Relationship Id="rId20" Type="http://schemas.openxmlformats.org/officeDocument/2006/relationships/tags" Target="../tags/tag252.xml"/><Relationship Id="rId41" Type="http://schemas.openxmlformats.org/officeDocument/2006/relationships/tags" Target="../tags/tag273.xml"/><Relationship Id="rId1" Type="http://schemas.openxmlformats.org/officeDocument/2006/relationships/tags" Target="../tags/tag233.xml"/><Relationship Id="rId6" Type="http://schemas.openxmlformats.org/officeDocument/2006/relationships/tags" Target="../tags/tag23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slideMaster" Target="../slideMasters/slideMaster2.xml"/><Relationship Id="rId5" Type="http://schemas.openxmlformats.org/officeDocument/2006/relationships/tags" Target="../tags/tag284.xml"/><Relationship Id="rId4" Type="http://schemas.openxmlformats.org/officeDocument/2006/relationships/tags" Target="../tags/tag28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slideMaster" Target="../slideMasters/slideMaster2.xml"/><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tags" Target="../tags/tag296.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5" Type="http://schemas.openxmlformats.org/officeDocument/2006/relationships/tags" Target="../tags/tag289.xml"/><Relationship Id="rId10" Type="http://schemas.openxmlformats.org/officeDocument/2006/relationships/tags" Target="../tags/tag294.xml"/><Relationship Id="rId4" Type="http://schemas.openxmlformats.org/officeDocument/2006/relationships/tags" Target="../tags/tag288.xml"/><Relationship Id="rId9" Type="http://schemas.openxmlformats.org/officeDocument/2006/relationships/tags" Target="../tags/tag293.xml"/></Relationships>
</file>

<file path=ppt/slideLayouts/_rels/slideLayout17.xml.rels><?xml version="1.0" encoding="UTF-8" standalone="yes"?>
<Relationships xmlns="http://schemas.openxmlformats.org/package/2006/relationships"><Relationship Id="rId13" Type="http://schemas.openxmlformats.org/officeDocument/2006/relationships/tags" Target="../tags/tag309.xml"/><Relationship Id="rId18" Type="http://schemas.openxmlformats.org/officeDocument/2006/relationships/tags" Target="../tags/tag314.xml"/><Relationship Id="rId26" Type="http://schemas.openxmlformats.org/officeDocument/2006/relationships/tags" Target="../tags/tag322.xml"/><Relationship Id="rId39" Type="http://schemas.openxmlformats.org/officeDocument/2006/relationships/tags" Target="../tags/tag335.xml"/><Relationship Id="rId21" Type="http://schemas.openxmlformats.org/officeDocument/2006/relationships/tags" Target="../tags/tag317.xml"/><Relationship Id="rId34" Type="http://schemas.openxmlformats.org/officeDocument/2006/relationships/tags" Target="../tags/tag330.xml"/><Relationship Id="rId42" Type="http://schemas.openxmlformats.org/officeDocument/2006/relationships/tags" Target="../tags/tag338.xml"/><Relationship Id="rId47" Type="http://schemas.openxmlformats.org/officeDocument/2006/relationships/tags" Target="../tags/tag343.xml"/><Relationship Id="rId50" Type="http://schemas.openxmlformats.org/officeDocument/2006/relationships/tags" Target="../tags/tag346.xml"/><Relationship Id="rId55" Type="http://schemas.openxmlformats.org/officeDocument/2006/relationships/tags" Target="../tags/tag351.xml"/><Relationship Id="rId7" Type="http://schemas.openxmlformats.org/officeDocument/2006/relationships/tags" Target="../tags/tag303.xml"/><Relationship Id="rId2" Type="http://schemas.openxmlformats.org/officeDocument/2006/relationships/tags" Target="../tags/tag298.xml"/><Relationship Id="rId16" Type="http://schemas.openxmlformats.org/officeDocument/2006/relationships/tags" Target="../tags/tag312.xml"/><Relationship Id="rId29" Type="http://schemas.openxmlformats.org/officeDocument/2006/relationships/tags" Target="../tags/tag325.xml"/><Relationship Id="rId11" Type="http://schemas.openxmlformats.org/officeDocument/2006/relationships/tags" Target="../tags/tag307.xml"/><Relationship Id="rId24" Type="http://schemas.openxmlformats.org/officeDocument/2006/relationships/tags" Target="../tags/tag320.xml"/><Relationship Id="rId32" Type="http://schemas.openxmlformats.org/officeDocument/2006/relationships/tags" Target="../tags/tag328.xml"/><Relationship Id="rId37" Type="http://schemas.openxmlformats.org/officeDocument/2006/relationships/tags" Target="../tags/tag333.xml"/><Relationship Id="rId40" Type="http://schemas.openxmlformats.org/officeDocument/2006/relationships/tags" Target="../tags/tag336.xml"/><Relationship Id="rId45" Type="http://schemas.openxmlformats.org/officeDocument/2006/relationships/tags" Target="../tags/tag341.xml"/><Relationship Id="rId53" Type="http://schemas.openxmlformats.org/officeDocument/2006/relationships/tags" Target="../tags/tag349.xml"/><Relationship Id="rId5" Type="http://schemas.openxmlformats.org/officeDocument/2006/relationships/tags" Target="../tags/tag301.xml"/><Relationship Id="rId10" Type="http://schemas.openxmlformats.org/officeDocument/2006/relationships/tags" Target="../tags/tag306.xml"/><Relationship Id="rId19" Type="http://schemas.openxmlformats.org/officeDocument/2006/relationships/tags" Target="../tags/tag315.xml"/><Relationship Id="rId31" Type="http://schemas.openxmlformats.org/officeDocument/2006/relationships/tags" Target="../tags/tag327.xml"/><Relationship Id="rId44" Type="http://schemas.openxmlformats.org/officeDocument/2006/relationships/tags" Target="../tags/tag340.xml"/><Relationship Id="rId52" Type="http://schemas.openxmlformats.org/officeDocument/2006/relationships/tags" Target="../tags/tag348.xml"/><Relationship Id="rId4" Type="http://schemas.openxmlformats.org/officeDocument/2006/relationships/tags" Target="../tags/tag300.xml"/><Relationship Id="rId9" Type="http://schemas.openxmlformats.org/officeDocument/2006/relationships/tags" Target="../tags/tag305.xml"/><Relationship Id="rId14" Type="http://schemas.openxmlformats.org/officeDocument/2006/relationships/tags" Target="../tags/tag310.xml"/><Relationship Id="rId22" Type="http://schemas.openxmlformats.org/officeDocument/2006/relationships/tags" Target="../tags/tag318.xml"/><Relationship Id="rId27" Type="http://schemas.openxmlformats.org/officeDocument/2006/relationships/tags" Target="../tags/tag323.xml"/><Relationship Id="rId30" Type="http://schemas.openxmlformats.org/officeDocument/2006/relationships/tags" Target="../tags/tag326.xml"/><Relationship Id="rId35" Type="http://schemas.openxmlformats.org/officeDocument/2006/relationships/tags" Target="../tags/tag331.xml"/><Relationship Id="rId43" Type="http://schemas.openxmlformats.org/officeDocument/2006/relationships/tags" Target="../tags/tag339.xml"/><Relationship Id="rId48" Type="http://schemas.openxmlformats.org/officeDocument/2006/relationships/tags" Target="../tags/tag344.xml"/><Relationship Id="rId56" Type="http://schemas.openxmlformats.org/officeDocument/2006/relationships/slideMaster" Target="../slideMasters/slideMaster2.xml"/><Relationship Id="rId8" Type="http://schemas.openxmlformats.org/officeDocument/2006/relationships/tags" Target="../tags/tag304.xml"/><Relationship Id="rId51" Type="http://schemas.openxmlformats.org/officeDocument/2006/relationships/tags" Target="../tags/tag347.xml"/><Relationship Id="rId3" Type="http://schemas.openxmlformats.org/officeDocument/2006/relationships/tags" Target="../tags/tag299.xml"/><Relationship Id="rId12" Type="http://schemas.openxmlformats.org/officeDocument/2006/relationships/tags" Target="../tags/tag308.xml"/><Relationship Id="rId17" Type="http://schemas.openxmlformats.org/officeDocument/2006/relationships/tags" Target="../tags/tag313.xml"/><Relationship Id="rId25" Type="http://schemas.openxmlformats.org/officeDocument/2006/relationships/tags" Target="../tags/tag321.xml"/><Relationship Id="rId33" Type="http://schemas.openxmlformats.org/officeDocument/2006/relationships/tags" Target="../tags/tag329.xml"/><Relationship Id="rId38" Type="http://schemas.openxmlformats.org/officeDocument/2006/relationships/tags" Target="../tags/tag334.xml"/><Relationship Id="rId46" Type="http://schemas.openxmlformats.org/officeDocument/2006/relationships/tags" Target="../tags/tag342.xml"/><Relationship Id="rId20" Type="http://schemas.openxmlformats.org/officeDocument/2006/relationships/tags" Target="../tags/tag316.xml"/><Relationship Id="rId41" Type="http://schemas.openxmlformats.org/officeDocument/2006/relationships/tags" Target="../tags/tag337.xml"/><Relationship Id="rId54" Type="http://schemas.openxmlformats.org/officeDocument/2006/relationships/tags" Target="../tags/tag350.xml"/><Relationship Id="rId1" Type="http://schemas.openxmlformats.org/officeDocument/2006/relationships/tags" Target="../tags/tag297.xml"/><Relationship Id="rId6" Type="http://schemas.openxmlformats.org/officeDocument/2006/relationships/tags" Target="../tags/tag302.xml"/><Relationship Id="rId15" Type="http://schemas.openxmlformats.org/officeDocument/2006/relationships/tags" Target="../tags/tag311.xml"/><Relationship Id="rId23" Type="http://schemas.openxmlformats.org/officeDocument/2006/relationships/tags" Target="../tags/tag319.xml"/><Relationship Id="rId28" Type="http://schemas.openxmlformats.org/officeDocument/2006/relationships/tags" Target="../tags/tag324.xml"/><Relationship Id="rId36" Type="http://schemas.openxmlformats.org/officeDocument/2006/relationships/tags" Target="../tags/tag332.xml"/><Relationship Id="rId49" Type="http://schemas.openxmlformats.org/officeDocument/2006/relationships/tags" Target="../tags/tag345.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54.xml"/><Relationship Id="rId7" Type="http://schemas.openxmlformats.org/officeDocument/2006/relationships/slideMaster" Target="../slideMasters/slideMaster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365.xml"/><Relationship Id="rId3" Type="http://schemas.openxmlformats.org/officeDocument/2006/relationships/tags" Target="../tags/tag360.xml"/><Relationship Id="rId7" Type="http://schemas.openxmlformats.org/officeDocument/2006/relationships/tags" Target="../tags/tag364.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tags" Target="../tags/tag363.xml"/><Relationship Id="rId5" Type="http://schemas.openxmlformats.org/officeDocument/2006/relationships/tags" Target="../tags/tag362.xml"/><Relationship Id="rId4" Type="http://schemas.openxmlformats.org/officeDocument/2006/relationships/tags" Target="../tags/tag361.xml"/><Relationship Id="rId9"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5" Type="http://schemas.openxmlformats.org/officeDocument/2006/relationships/slideMaster" Target="../slideMasters/slideMaster2.xml"/><Relationship Id="rId4" Type="http://schemas.openxmlformats.org/officeDocument/2006/relationships/tags" Target="../tags/tag36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 Id="rId5" Type="http://schemas.openxmlformats.org/officeDocument/2006/relationships/slideMaster" Target="../slideMasters/slideMaster2.xml"/><Relationship Id="rId4" Type="http://schemas.openxmlformats.org/officeDocument/2006/relationships/tags" Target="../tags/tag37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slideMaster" Target="../slideMasters/slideMaster2.xml"/><Relationship Id="rId5" Type="http://schemas.openxmlformats.org/officeDocument/2006/relationships/tags" Target="../tags/tag381.xml"/><Relationship Id="rId4" Type="http://schemas.openxmlformats.org/officeDocument/2006/relationships/tags" Target="../tags/tag380.xml"/></Relationships>
</file>

<file path=ppt/slideLayouts/_rels/slideLayout24.xml.rels><?xml version="1.0" encoding="UTF-8" standalone="yes"?>
<Relationships xmlns="http://schemas.openxmlformats.org/package/2006/relationships"><Relationship Id="rId13" Type="http://schemas.openxmlformats.org/officeDocument/2006/relationships/tags" Target="../tags/tag394.xml"/><Relationship Id="rId18" Type="http://schemas.openxmlformats.org/officeDocument/2006/relationships/tags" Target="../tags/tag399.xml"/><Relationship Id="rId26" Type="http://schemas.openxmlformats.org/officeDocument/2006/relationships/tags" Target="../tags/tag407.xml"/><Relationship Id="rId39" Type="http://schemas.openxmlformats.org/officeDocument/2006/relationships/tags" Target="../tags/tag420.xml"/><Relationship Id="rId21" Type="http://schemas.openxmlformats.org/officeDocument/2006/relationships/tags" Target="../tags/tag402.xml"/><Relationship Id="rId34" Type="http://schemas.openxmlformats.org/officeDocument/2006/relationships/tags" Target="../tags/tag415.xml"/><Relationship Id="rId42" Type="http://schemas.openxmlformats.org/officeDocument/2006/relationships/tags" Target="../tags/tag423.xml"/><Relationship Id="rId47" Type="http://schemas.openxmlformats.org/officeDocument/2006/relationships/tags" Target="../tags/tag428.xml"/><Relationship Id="rId50" Type="http://schemas.openxmlformats.org/officeDocument/2006/relationships/image" Target="../media/image4.svg"/><Relationship Id="rId7" Type="http://schemas.openxmlformats.org/officeDocument/2006/relationships/tags" Target="../tags/tag388.xml"/><Relationship Id="rId2" Type="http://schemas.openxmlformats.org/officeDocument/2006/relationships/tags" Target="../tags/tag383.xml"/><Relationship Id="rId16" Type="http://schemas.openxmlformats.org/officeDocument/2006/relationships/tags" Target="../tags/tag397.xml"/><Relationship Id="rId29" Type="http://schemas.openxmlformats.org/officeDocument/2006/relationships/tags" Target="../tags/tag410.xml"/><Relationship Id="rId11" Type="http://schemas.openxmlformats.org/officeDocument/2006/relationships/tags" Target="../tags/tag392.xml"/><Relationship Id="rId24" Type="http://schemas.openxmlformats.org/officeDocument/2006/relationships/tags" Target="../tags/tag405.xml"/><Relationship Id="rId32" Type="http://schemas.openxmlformats.org/officeDocument/2006/relationships/tags" Target="../tags/tag413.xml"/><Relationship Id="rId37" Type="http://schemas.openxmlformats.org/officeDocument/2006/relationships/tags" Target="../tags/tag418.xml"/><Relationship Id="rId40" Type="http://schemas.openxmlformats.org/officeDocument/2006/relationships/tags" Target="../tags/tag421.xml"/><Relationship Id="rId45" Type="http://schemas.openxmlformats.org/officeDocument/2006/relationships/tags" Target="../tags/tag426.xml"/><Relationship Id="rId5" Type="http://schemas.openxmlformats.org/officeDocument/2006/relationships/tags" Target="../tags/tag386.xml"/><Relationship Id="rId15" Type="http://schemas.openxmlformats.org/officeDocument/2006/relationships/tags" Target="../tags/tag396.xml"/><Relationship Id="rId23" Type="http://schemas.openxmlformats.org/officeDocument/2006/relationships/tags" Target="../tags/tag404.xml"/><Relationship Id="rId28" Type="http://schemas.openxmlformats.org/officeDocument/2006/relationships/tags" Target="../tags/tag409.xml"/><Relationship Id="rId36" Type="http://schemas.openxmlformats.org/officeDocument/2006/relationships/tags" Target="../tags/tag417.xml"/><Relationship Id="rId49" Type="http://schemas.openxmlformats.org/officeDocument/2006/relationships/image" Target="../media/image3.png"/><Relationship Id="rId10" Type="http://schemas.openxmlformats.org/officeDocument/2006/relationships/tags" Target="../tags/tag391.xml"/><Relationship Id="rId19" Type="http://schemas.openxmlformats.org/officeDocument/2006/relationships/tags" Target="../tags/tag400.xml"/><Relationship Id="rId31" Type="http://schemas.openxmlformats.org/officeDocument/2006/relationships/tags" Target="../tags/tag412.xml"/><Relationship Id="rId44" Type="http://schemas.openxmlformats.org/officeDocument/2006/relationships/tags" Target="../tags/tag425.xml"/><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 Id="rId22" Type="http://schemas.openxmlformats.org/officeDocument/2006/relationships/tags" Target="../tags/tag403.xml"/><Relationship Id="rId27" Type="http://schemas.openxmlformats.org/officeDocument/2006/relationships/tags" Target="../tags/tag408.xml"/><Relationship Id="rId30" Type="http://schemas.openxmlformats.org/officeDocument/2006/relationships/tags" Target="../tags/tag411.xml"/><Relationship Id="rId35" Type="http://schemas.openxmlformats.org/officeDocument/2006/relationships/tags" Target="../tags/tag416.xml"/><Relationship Id="rId43" Type="http://schemas.openxmlformats.org/officeDocument/2006/relationships/tags" Target="../tags/tag424.xml"/><Relationship Id="rId48" Type="http://schemas.openxmlformats.org/officeDocument/2006/relationships/slideMaster" Target="../slideMasters/slideMaster2.xml"/><Relationship Id="rId8" Type="http://schemas.openxmlformats.org/officeDocument/2006/relationships/tags" Target="../tags/tag389.xml"/><Relationship Id="rId3" Type="http://schemas.openxmlformats.org/officeDocument/2006/relationships/tags" Target="../tags/tag384.xml"/><Relationship Id="rId12" Type="http://schemas.openxmlformats.org/officeDocument/2006/relationships/tags" Target="../tags/tag393.xml"/><Relationship Id="rId17" Type="http://schemas.openxmlformats.org/officeDocument/2006/relationships/tags" Target="../tags/tag398.xml"/><Relationship Id="rId25" Type="http://schemas.openxmlformats.org/officeDocument/2006/relationships/tags" Target="../tags/tag406.xml"/><Relationship Id="rId33" Type="http://schemas.openxmlformats.org/officeDocument/2006/relationships/tags" Target="../tags/tag414.xml"/><Relationship Id="rId38" Type="http://schemas.openxmlformats.org/officeDocument/2006/relationships/tags" Target="../tags/tag419.xml"/><Relationship Id="rId46" Type="http://schemas.openxmlformats.org/officeDocument/2006/relationships/tags" Target="../tags/tag427.xml"/><Relationship Id="rId20" Type="http://schemas.openxmlformats.org/officeDocument/2006/relationships/tags" Target="../tags/tag401.xml"/><Relationship Id="rId41" Type="http://schemas.openxmlformats.org/officeDocument/2006/relationships/tags" Target="../tags/tag422.xml"/><Relationship Id="rId1" Type="http://schemas.openxmlformats.org/officeDocument/2006/relationships/tags" Target="../tags/tag382.xml"/><Relationship Id="rId6" Type="http://schemas.openxmlformats.org/officeDocument/2006/relationships/tags" Target="../tags/tag387.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445.xml"/><Relationship Id="rId3" Type="http://schemas.openxmlformats.org/officeDocument/2006/relationships/tags" Target="../tags/tag440.xml"/><Relationship Id="rId7" Type="http://schemas.openxmlformats.org/officeDocument/2006/relationships/tags" Target="../tags/tag444.xml"/><Relationship Id="rId2" Type="http://schemas.openxmlformats.org/officeDocument/2006/relationships/tags" Target="../tags/tag439.xml"/><Relationship Id="rId1" Type="http://schemas.openxmlformats.org/officeDocument/2006/relationships/tags" Target="../tags/tag438.xml"/><Relationship Id="rId6" Type="http://schemas.openxmlformats.org/officeDocument/2006/relationships/tags" Target="../tags/tag443.xml"/><Relationship Id="rId11" Type="http://schemas.openxmlformats.org/officeDocument/2006/relationships/image" Target="NULL" TargetMode="External"/><Relationship Id="rId5" Type="http://schemas.openxmlformats.org/officeDocument/2006/relationships/tags" Target="../tags/tag442.xml"/><Relationship Id="rId10" Type="http://schemas.openxmlformats.org/officeDocument/2006/relationships/image" Target="../media/image7.png"/><Relationship Id="rId4" Type="http://schemas.openxmlformats.org/officeDocument/2006/relationships/tags" Target="../tags/tag441.xml"/><Relationship Id="rId9"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slideMaster" Target="../slideMasters/slideMaster3.xml"/><Relationship Id="rId5" Type="http://schemas.openxmlformats.org/officeDocument/2006/relationships/tags" Target="../tags/tag450.xml"/><Relationship Id="rId4" Type="http://schemas.openxmlformats.org/officeDocument/2006/relationships/tags" Target="../tags/tag449.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53.xml"/><Relationship Id="rId7" Type="http://schemas.openxmlformats.org/officeDocument/2006/relationships/tags" Target="../tags/tag457.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image" Target="../media/image9.png"/><Relationship Id="rId5" Type="http://schemas.openxmlformats.org/officeDocument/2006/relationships/tags" Target="../tags/tag455.xml"/><Relationship Id="rId10" Type="http://schemas.openxmlformats.org/officeDocument/2006/relationships/image" Target="NULL" TargetMode="External"/><Relationship Id="rId4" Type="http://schemas.openxmlformats.org/officeDocument/2006/relationships/tags" Target="../tags/tag454.xml"/><Relationship Id="rId9"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60.xml"/><Relationship Id="rId7" Type="http://schemas.openxmlformats.org/officeDocument/2006/relationships/tags" Target="../tags/tag464.xml"/><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tags" Target="../tags/tag463.xml"/><Relationship Id="rId5" Type="http://schemas.openxmlformats.org/officeDocument/2006/relationships/tags" Target="../tags/tag462.xml"/><Relationship Id="rId10" Type="http://schemas.openxmlformats.org/officeDocument/2006/relationships/image" Target="NULL" TargetMode="External"/><Relationship Id="rId4" Type="http://schemas.openxmlformats.org/officeDocument/2006/relationships/tags" Target="../tags/tag461.xml"/><Relationship Id="rId9"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slideMaster" Target="../slideMasters/slideMaster3.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slideMaster" Target="../slideMasters/slideMaster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478.xml"/><Relationship Id="rId3" Type="http://schemas.openxmlformats.org/officeDocument/2006/relationships/tags" Target="../tags/tag473.xml"/><Relationship Id="rId7" Type="http://schemas.openxmlformats.org/officeDocument/2006/relationships/tags" Target="../tags/tag477.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9"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 Id="rId5" Type="http://schemas.openxmlformats.org/officeDocument/2006/relationships/slideMaster" Target="../slideMasters/slideMaster3.xml"/><Relationship Id="rId4" Type="http://schemas.openxmlformats.org/officeDocument/2006/relationships/tags" Target="../tags/tag48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488.xml"/><Relationship Id="rId2" Type="http://schemas.openxmlformats.org/officeDocument/2006/relationships/tags" Target="../tags/tag487.xml"/><Relationship Id="rId1" Type="http://schemas.openxmlformats.org/officeDocument/2006/relationships/tags" Target="../tags/tag486.xml"/><Relationship Id="rId5" Type="http://schemas.openxmlformats.org/officeDocument/2006/relationships/slideMaster" Target="../slideMasters/slideMaster3.xml"/><Relationship Id="rId4" Type="http://schemas.openxmlformats.org/officeDocument/2006/relationships/tags" Target="../tags/tag489.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492.xml"/><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slideMaster" Target="../slideMasters/slideMaster3.xml"/><Relationship Id="rId5" Type="http://schemas.openxmlformats.org/officeDocument/2006/relationships/tags" Target="../tags/tag494.xml"/><Relationship Id="rId4" Type="http://schemas.openxmlformats.org/officeDocument/2006/relationships/tags" Target="../tags/tag493.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97.xml"/><Relationship Id="rId7" Type="http://schemas.openxmlformats.org/officeDocument/2006/relationships/tags" Target="../tags/tag501.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tags" Target="../tags/tag500.xml"/><Relationship Id="rId5" Type="http://schemas.openxmlformats.org/officeDocument/2006/relationships/tags" Target="../tags/tag499.xml"/><Relationship Id="rId10" Type="http://schemas.openxmlformats.org/officeDocument/2006/relationships/image" Target="NULL" TargetMode="External"/><Relationship Id="rId4" Type="http://schemas.openxmlformats.org/officeDocument/2006/relationships/tags" Target="../tags/tag498.xml"/><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tags" Target="../tags/tag106.xml"/><Relationship Id="rId39" Type="http://schemas.openxmlformats.org/officeDocument/2006/relationships/tags" Target="../tags/tag119.xml"/><Relationship Id="rId21" Type="http://schemas.openxmlformats.org/officeDocument/2006/relationships/tags" Target="../tags/tag101.xml"/><Relationship Id="rId34" Type="http://schemas.openxmlformats.org/officeDocument/2006/relationships/tags" Target="../tags/tag114.xml"/><Relationship Id="rId42" Type="http://schemas.openxmlformats.org/officeDocument/2006/relationships/tags" Target="../tags/tag122.xml"/><Relationship Id="rId47" Type="http://schemas.openxmlformats.org/officeDocument/2006/relationships/tags" Target="../tags/tag127.xml"/><Relationship Id="rId50" Type="http://schemas.openxmlformats.org/officeDocument/2006/relationships/tags" Target="../tags/tag130.xml"/><Relationship Id="rId55" Type="http://schemas.openxmlformats.org/officeDocument/2006/relationships/tags" Target="../tags/tag135.xml"/><Relationship Id="rId7" Type="http://schemas.openxmlformats.org/officeDocument/2006/relationships/tags" Target="../tags/tag87.xml"/><Relationship Id="rId2" Type="http://schemas.openxmlformats.org/officeDocument/2006/relationships/tags" Target="../tags/tag82.xml"/><Relationship Id="rId16" Type="http://schemas.openxmlformats.org/officeDocument/2006/relationships/tags" Target="../tags/tag96.xml"/><Relationship Id="rId29" Type="http://schemas.openxmlformats.org/officeDocument/2006/relationships/tags" Target="../tags/tag109.xml"/><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tags" Target="../tags/tag112.xml"/><Relationship Id="rId37" Type="http://schemas.openxmlformats.org/officeDocument/2006/relationships/tags" Target="../tags/tag117.xml"/><Relationship Id="rId40" Type="http://schemas.openxmlformats.org/officeDocument/2006/relationships/tags" Target="../tags/tag120.xml"/><Relationship Id="rId45" Type="http://schemas.openxmlformats.org/officeDocument/2006/relationships/tags" Target="../tags/tag125.xml"/><Relationship Id="rId53" Type="http://schemas.openxmlformats.org/officeDocument/2006/relationships/tags" Target="../tags/tag133.xml"/><Relationship Id="rId5" Type="http://schemas.openxmlformats.org/officeDocument/2006/relationships/tags" Target="../tags/tag85.xml"/><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tags" Target="../tags/tag111.xml"/><Relationship Id="rId44" Type="http://schemas.openxmlformats.org/officeDocument/2006/relationships/tags" Target="../tags/tag124.xml"/><Relationship Id="rId52" Type="http://schemas.openxmlformats.org/officeDocument/2006/relationships/tags" Target="../tags/tag132.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tags" Target="../tags/tag107.xml"/><Relationship Id="rId30" Type="http://schemas.openxmlformats.org/officeDocument/2006/relationships/tags" Target="../tags/tag110.xml"/><Relationship Id="rId35" Type="http://schemas.openxmlformats.org/officeDocument/2006/relationships/tags" Target="../tags/tag115.xml"/><Relationship Id="rId43" Type="http://schemas.openxmlformats.org/officeDocument/2006/relationships/tags" Target="../tags/tag123.xml"/><Relationship Id="rId48" Type="http://schemas.openxmlformats.org/officeDocument/2006/relationships/tags" Target="../tags/tag128.xml"/><Relationship Id="rId56" Type="http://schemas.openxmlformats.org/officeDocument/2006/relationships/slideMaster" Target="../slideMasters/slideMaster1.xml"/><Relationship Id="rId8" Type="http://schemas.openxmlformats.org/officeDocument/2006/relationships/tags" Target="../tags/tag88.xml"/><Relationship Id="rId51" Type="http://schemas.openxmlformats.org/officeDocument/2006/relationships/tags" Target="../tags/tag131.xml"/><Relationship Id="rId3" Type="http://schemas.openxmlformats.org/officeDocument/2006/relationships/tags" Target="../tags/tag83.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tags" Target="../tags/tag105.xml"/><Relationship Id="rId33" Type="http://schemas.openxmlformats.org/officeDocument/2006/relationships/tags" Target="../tags/tag113.xml"/><Relationship Id="rId38" Type="http://schemas.openxmlformats.org/officeDocument/2006/relationships/tags" Target="../tags/tag118.xml"/><Relationship Id="rId46" Type="http://schemas.openxmlformats.org/officeDocument/2006/relationships/tags" Target="../tags/tag126.xml"/><Relationship Id="rId20" Type="http://schemas.openxmlformats.org/officeDocument/2006/relationships/tags" Target="../tags/tag100.xml"/><Relationship Id="rId41" Type="http://schemas.openxmlformats.org/officeDocument/2006/relationships/tags" Target="../tags/tag121.xml"/><Relationship Id="rId54" Type="http://schemas.openxmlformats.org/officeDocument/2006/relationships/tags" Target="../tags/tag134.xml"/><Relationship Id="rId1" Type="http://schemas.openxmlformats.org/officeDocument/2006/relationships/tags" Target="../tags/tag81.xml"/><Relationship Id="rId6" Type="http://schemas.openxmlformats.org/officeDocument/2006/relationships/tags" Target="../tags/tag86.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tags" Target="../tags/tag108.xml"/><Relationship Id="rId36" Type="http://schemas.openxmlformats.org/officeDocument/2006/relationships/tags" Target="../tags/tag116.xml"/><Relationship Id="rId49" Type="http://schemas.openxmlformats.org/officeDocument/2006/relationships/tags" Target="../tags/tag129.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slideMaster" Target="../slideMasters/slideMaster1.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149.xml"/><Relationship Id="rId3" Type="http://schemas.openxmlformats.org/officeDocument/2006/relationships/tags" Target="../tags/tag144.xml"/><Relationship Id="rId7" Type="http://schemas.openxmlformats.org/officeDocument/2006/relationships/tags" Target="../tags/tag148.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slideMaster" Target="../slideMasters/slideMaster1.xml"/><Relationship Id="rId4" Type="http://schemas.openxmlformats.org/officeDocument/2006/relationships/tags" Target="../tags/tag153.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slideMaster" Target="../slideMasters/slideMaster1.xml"/><Relationship Id="rId4" Type="http://schemas.openxmlformats.org/officeDocument/2006/relationships/tags" Target="../tags/tag16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任意多边形: 形状 7"/>
          <p:cNvSpPr/>
          <p:nvPr userDrawn="1">
            <p:custDataLst>
              <p:tags r:id="rId2"/>
            </p:custDataLst>
          </p:nvPr>
        </p:nvSpPr>
        <p:spPr>
          <a:xfrm>
            <a:off x="4056525" y="684483"/>
            <a:ext cx="5087474" cy="4459017"/>
          </a:xfrm>
          <a:custGeom>
            <a:avLst/>
            <a:gdLst>
              <a:gd name="connsiteX0" fmla="*/ 6725561 w 7071108"/>
              <a:gd name="connsiteY0" fmla="*/ 12 h 6197612"/>
              <a:gd name="connsiteX1" fmla="*/ 7044243 w 7071108"/>
              <a:gd name="connsiteY1" fmla="*/ 3777 h 6197612"/>
              <a:gd name="connsiteX2" fmla="*/ 7071108 w 7071108"/>
              <a:gd name="connsiteY2" fmla="*/ 3752 h 6197612"/>
              <a:gd name="connsiteX3" fmla="*/ 7071108 w 7071108"/>
              <a:gd name="connsiteY3" fmla="*/ 6197612 h 6197612"/>
              <a:gd name="connsiteX4" fmla="*/ 607386 w 7071108"/>
              <a:gd name="connsiteY4" fmla="*/ 6197612 h 6197612"/>
              <a:gd name="connsiteX5" fmla="*/ 550627 w 7071108"/>
              <a:gd name="connsiteY5" fmla="*/ 6153668 h 6197612"/>
              <a:gd name="connsiteX6" fmla="*/ 213364 w 7071108"/>
              <a:gd name="connsiteY6" fmla="*/ 4497349 h 6197612"/>
              <a:gd name="connsiteX7" fmla="*/ 992826 w 7071108"/>
              <a:gd name="connsiteY7" fmla="*/ 3929675 h 6197612"/>
              <a:gd name="connsiteX8" fmla="*/ 3515285 w 7071108"/>
              <a:gd name="connsiteY8" fmla="*/ 3263245 h 6197612"/>
              <a:gd name="connsiteX9" fmla="*/ 5044425 w 7071108"/>
              <a:gd name="connsiteY9" fmla="*/ 2752898 h 6197612"/>
              <a:gd name="connsiteX10" fmla="*/ 6575245 w 7071108"/>
              <a:gd name="connsiteY10" fmla="*/ 410877 h 6197612"/>
              <a:gd name="connsiteX11" fmla="*/ 6549884 w 7071108"/>
              <a:gd name="connsiteY11" fmla="*/ 131406 h 6197612"/>
              <a:gd name="connsiteX12" fmla="*/ 6549940 w 7071108"/>
              <a:gd name="connsiteY12" fmla="*/ 131406 h 6197612"/>
              <a:gd name="connsiteX13" fmla="*/ 6725561 w 7071108"/>
              <a:gd name="connsiteY13" fmla="*/ 12 h 61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1108" h="6197612">
                <a:moveTo>
                  <a:pt x="6725561" y="12"/>
                </a:moveTo>
                <a:cubicBezTo>
                  <a:pt x="6744141" y="-232"/>
                  <a:pt x="6917113" y="3219"/>
                  <a:pt x="7044243" y="3777"/>
                </a:cubicBezTo>
                <a:lnTo>
                  <a:pt x="7071108" y="3752"/>
                </a:lnTo>
                <a:lnTo>
                  <a:pt x="7071108" y="6197612"/>
                </a:lnTo>
                <a:lnTo>
                  <a:pt x="607386" y="6197612"/>
                </a:lnTo>
                <a:lnTo>
                  <a:pt x="550627" y="6153668"/>
                </a:lnTo>
                <a:cubicBezTo>
                  <a:pt x="59085" y="5744058"/>
                  <a:pt x="-217064" y="5065496"/>
                  <a:pt x="213364" y="4497349"/>
                </a:cubicBezTo>
                <a:cubicBezTo>
                  <a:pt x="409643" y="4238257"/>
                  <a:pt x="700423" y="4061124"/>
                  <a:pt x="992826" y="3929675"/>
                </a:cubicBezTo>
                <a:cubicBezTo>
                  <a:pt x="1787683" y="3572331"/>
                  <a:pt x="2664724" y="3453198"/>
                  <a:pt x="3515285" y="3263245"/>
                </a:cubicBezTo>
                <a:cubicBezTo>
                  <a:pt x="4039853" y="3146127"/>
                  <a:pt x="4563357" y="2996875"/>
                  <a:pt x="5044425" y="2752898"/>
                </a:cubicBezTo>
                <a:cubicBezTo>
                  <a:pt x="5916036" y="2310851"/>
                  <a:pt x="6803098" y="1489738"/>
                  <a:pt x="6575245" y="410877"/>
                </a:cubicBezTo>
                <a:cubicBezTo>
                  <a:pt x="6555370" y="316992"/>
                  <a:pt x="6534153" y="211855"/>
                  <a:pt x="6549884" y="131406"/>
                </a:cubicBezTo>
                <a:lnTo>
                  <a:pt x="6549940" y="131406"/>
                </a:lnTo>
                <a:cubicBezTo>
                  <a:pt x="6564776" y="55436"/>
                  <a:pt x="6612586" y="1524"/>
                  <a:pt x="6725561" y="12"/>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9" name="图形 16"/>
          <p:cNvSpPr/>
          <p:nvPr userDrawn="1">
            <p:custDataLst>
              <p:tags r:id="rId3"/>
            </p:custDataLst>
          </p:nvPr>
        </p:nvSpPr>
        <p:spPr>
          <a:xfrm>
            <a:off x="0" y="0"/>
            <a:ext cx="3574289" cy="1895474"/>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30000"/>
            </a:schemeClr>
          </a:solidFill>
          <a:ln w="9525" cap="flat">
            <a:noFill/>
            <a:prstDash val="solid"/>
            <a:miter/>
          </a:ln>
        </p:spPr>
        <p:txBody>
          <a:bodyPr rtlCol="0" anchor="ctr"/>
          <a:lstStyle/>
          <a:p>
            <a:endParaRPr lang="en-US" sz="1350"/>
          </a:p>
        </p:txBody>
      </p:sp>
      <p:sp>
        <p:nvSpPr>
          <p:cNvPr id="11" name="矩形: 圆角 10"/>
          <p:cNvSpPr/>
          <p:nvPr userDrawn="1">
            <p:custDataLst>
              <p:tags r:id="rId4"/>
            </p:custDataLst>
          </p:nvPr>
        </p:nvSpPr>
        <p:spPr>
          <a:xfrm>
            <a:off x="280988" y="257175"/>
            <a:ext cx="8582025" cy="4629150"/>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1350"/>
          </a:p>
        </p:txBody>
      </p:sp>
      <p:cxnSp>
        <p:nvCxnSpPr>
          <p:cNvPr id="12" name="直接连接符 11"/>
          <p:cNvCxnSpPr/>
          <p:nvPr userDrawn="1">
            <p:custDataLst>
              <p:tags r:id="rId5"/>
            </p:custDataLst>
          </p:nvPr>
        </p:nvCxnSpPr>
        <p:spPr>
          <a:xfrm>
            <a:off x="800100" y="787458"/>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800100" y="823888"/>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800100" y="860318"/>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图形 15"/>
          <p:cNvPicPr>
            <a:picLocks noChangeAspect="1"/>
          </p:cNvPicPr>
          <p:nvPr userDrawn="1">
            <p:custDataLst>
              <p:tags r:id="rId8"/>
            </p:custDataLst>
          </p:nvPr>
        </p:nvPicPr>
        <p:blipFill>
          <a:blip r:embed="rId49">
            <a:extLst>
              <a:ext uri="{96DAC541-7B7A-43D3-8B79-37D633B846F1}">
                <asvg:svgBlip xmlns:asvg="http://schemas.microsoft.com/office/drawing/2016/SVG/main" r:embed="rId50"/>
              </a:ext>
            </a:extLst>
          </a:blip>
          <a:stretch>
            <a:fillRect/>
          </a:stretch>
        </p:blipFill>
        <p:spPr>
          <a:xfrm>
            <a:off x="5554257" y="1121382"/>
            <a:ext cx="3097611" cy="3290593"/>
          </a:xfrm>
          <a:prstGeom prst="rect">
            <a:avLst/>
          </a:prstGeom>
        </p:spPr>
      </p:pic>
      <p:sp>
        <p:nvSpPr>
          <p:cNvPr id="17" name="任意多边形: 形状 16"/>
          <p:cNvSpPr/>
          <p:nvPr userDrawn="1">
            <p:custDataLst>
              <p:tags r:id="rId9"/>
            </p:custDataLst>
          </p:nvPr>
        </p:nvSpPr>
        <p:spPr>
          <a:xfrm>
            <a:off x="4633391" y="1614011"/>
            <a:ext cx="1979801" cy="2534006"/>
          </a:xfrm>
          <a:custGeom>
            <a:avLst/>
            <a:gdLst>
              <a:gd name="connsiteX0" fmla="*/ 1260089 w 2928308"/>
              <a:gd name="connsiteY0" fmla="*/ 3615082 h 3748027"/>
              <a:gd name="connsiteX1" fmla="*/ 1298418 w 2928308"/>
              <a:gd name="connsiteY1" fmla="*/ 3748027 h 3748027"/>
              <a:gd name="connsiteX2" fmla="*/ 2200476 w 2928308"/>
              <a:gd name="connsiteY2" fmla="*/ 3562285 h 3748027"/>
              <a:gd name="connsiteX3" fmla="*/ 2904037 w 2928308"/>
              <a:gd name="connsiteY3" fmla="*/ 2244258 h 3748027"/>
              <a:gd name="connsiteX4" fmla="*/ 2215769 w 2928308"/>
              <a:gd name="connsiteY4" fmla="*/ 1817375 h 3748027"/>
              <a:gd name="connsiteX5" fmla="*/ 2150852 w 2928308"/>
              <a:gd name="connsiteY5" fmla="*/ 584953 h 3748027"/>
              <a:gd name="connsiteX6" fmla="*/ 1144151 w 2928308"/>
              <a:gd name="connsiteY6" fmla="*/ 495667 h 3748027"/>
              <a:gd name="connsiteX7" fmla="*/ 465846 w 2928308"/>
              <a:gd name="connsiteY7" fmla="*/ 6722 h 3748027"/>
              <a:gd name="connsiteX8" fmla="*/ 42834 w 2928308"/>
              <a:gd name="connsiteY8" fmla="*/ 1007140 h 3748027"/>
              <a:gd name="connsiteX9" fmla="*/ 501700 w 2928308"/>
              <a:gd name="connsiteY9" fmla="*/ 1742938 h 3748027"/>
              <a:gd name="connsiteX10" fmla="*/ 371928 w 2928308"/>
              <a:gd name="connsiteY10" fmla="*/ 2979485 h 3748027"/>
              <a:gd name="connsiteX11" fmla="*/ 1260089 w 2928308"/>
              <a:gd name="connsiteY11" fmla="*/ 3615082 h 37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8308" h="3748027">
                <a:moveTo>
                  <a:pt x="1260089" y="3615082"/>
                </a:moveTo>
                <a:cubicBezTo>
                  <a:pt x="1275065" y="3655315"/>
                  <a:pt x="1287630" y="3700878"/>
                  <a:pt x="1298418" y="3748027"/>
                </a:cubicBezTo>
                <a:lnTo>
                  <a:pt x="2200476" y="3562285"/>
                </a:lnTo>
                <a:cubicBezTo>
                  <a:pt x="2482104" y="3378130"/>
                  <a:pt x="3052593" y="2677931"/>
                  <a:pt x="2904037" y="2244258"/>
                </a:cubicBezTo>
                <a:cubicBezTo>
                  <a:pt x="2769379" y="1851325"/>
                  <a:pt x="2402717" y="2039859"/>
                  <a:pt x="2215769" y="1817375"/>
                </a:cubicBezTo>
                <a:cubicBezTo>
                  <a:pt x="2028758" y="1594954"/>
                  <a:pt x="2442188" y="828061"/>
                  <a:pt x="2150852" y="584953"/>
                </a:cubicBezTo>
                <a:cubicBezTo>
                  <a:pt x="1922846" y="394642"/>
                  <a:pt x="1463536" y="616047"/>
                  <a:pt x="1144151" y="495667"/>
                </a:cubicBezTo>
                <a:cubicBezTo>
                  <a:pt x="925918" y="413552"/>
                  <a:pt x="798303" y="-61750"/>
                  <a:pt x="465846" y="6722"/>
                </a:cubicBezTo>
                <a:cubicBezTo>
                  <a:pt x="133325" y="75193"/>
                  <a:pt x="-100074" y="630706"/>
                  <a:pt x="42834" y="1007140"/>
                </a:cubicBezTo>
                <a:cubicBezTo>
                  <a:pt x="121522" y="1214395"/>
                  <a:pt x="399786" y="1431803"/>
                  <a:pt x="501700" y="1742938"/>
                </a:cubicBezTo>
                <a:cubicBezTo>
                  <a:pt x="603550" y="2054074"/>
                  <a:pt x="221342" y="2559772"/>
                  <a:pt x="371928" y="2979485"/>
                </a:cubicBezTo>
                <a:cubicBezTo>
                  <a:pt x="522514" y="3399197"/>
                  <a:pt x="1202659" y="3460815"/>
                  <a:pt x="1260089" y="3615082"/>
                </a:cubicBezTo>
                <a:close/>
              </a:path>
            </a:pathLst>
          </a:custGeom>
          <a:gradFill flip="none" rotWithShape="1">
            <a:gsLst>
              <a:gs pos="0">
                <a:schemeClr val="accent1">
                  <a:lumMod val="20000"/>
                  <a:lumOff val="80000"/>
                </a:schemeClr>
              </a:gs>
              <a:gs pos="100000">
                <a:schemeClr val="accent1">
                  <a:lumMod val="20000"/>
                  <a:lumOff val="80000"/>
                  <a:alpha val="0"/>
                </a:schemeClr>
              </a:gs>
            </a:gsLst>
            <a:lin ang="5400000" scaled="1"/>
            <a:tileRect/>
          </a:gradFill>
          <a:ln w="6343" cap="flat">
            <a:noFill/>
            <a:prstDash val="solid"/>
            <a:miter/>
          </a:ln>
        </p:spPr>
        <p:txBody>
          <a:bodyPr rtlCol="0" anchor="ctr"/>
          <a:lstStyle/>
          <a:p>
            <a:endParaRPr lang="en-US" sz="1350" dirty="0"/>
          </a:p>
        </p:txBody>
      </p:sp>
      <p:sp>
        <p:nvSpPr>
          <p:cNvPr id="19" name="任意多边形: 形状 18"/>
          <p:cNvSpPr/>
          <p:nvPr userDrawn="1">
            <p:custDataLst>
              <p:tags r:id="rId10"/>
            </p:custDataLst>
          </p:nvPr>
        </p:nvSpPr>
        <p:spPr>
          <a:xfrm>
            <a:off x="4885817" y="1939961"/>
            <a:ext cx="1340309" cy="2230364"/>
          </a:xfrm>
          <a:custGeom>
            <a:avLst/>
            <a:gdLst>
              <a:gd name="connsiteX0" fmla="*/ 153241 w 1982439"/>
              <a:gd name="connsiteY0" fmla="*/ 2504988 h 3298913"/>
              <a:gd name="connsiteX1" fmla="*/ 611155 w 1982439"/>
              <a:gd name="connsiteY1" fmla="*/ 3298913 h 3298913"/>
              <a:gd name="connsiteX2" fmla="*/ 1345874 w 1982439"/>
              <a:gd name="connsiteY2" fmla="*/ 3298913 h 3298913"/>
              <a:gd name="connsiteX3" fmla="*/ 1571405 w 1982439"/>
              <a:gd name="connsiteY3" fmla="*/ 2995837 h 3298913"/>
              <a:gd name="connsiteX4" fmla="*/ 1387947 w 1982439"/>
              <a:gd name="connsiteY4" fmla="*/ 2903188 h 3298913"/>
              <a:gd name="connsiteX5" fmla="*/ 1970620 w 1982439"/>
              <a:gd name="connsiteY5" fmla="*/ 2117258 h 3298913"/>
              <a:gd name="connsiteX6" fmla="*/ 1374113 w 1982439"/>
              <a:gd name="connsiteY6" fmla="*/ 2172277 h 3298913"/>
              <a:gd name="connsiteX7" fmla="*/ 1651552 w 1982439"/>
              <a:gd name="connsiteY7" fmla="*/ 1128262 h 3298913"/>
              <a:gd name="connsiteX8" fmla="*/ 1199222 w 1982439"/>
              <a:gd name="connsiteY8" fmla="*/ 1078321 h 3298913"/>
              <a:gd name="connsiteX9" fmla="*/ 1098514 w 1982439"/>
              <a:gd name="connsiteY9" fmla="*/ 4735 h 3298913"/>
              <a:gd name="connsiteX10" fmla="*/ 423763 w 1982439"/>
              <a:gd name="connsiteY10" fmla="*/ 839781 h 3298913"/>
              <a:gd name="connsiteX11" fmla="*/ 792328 w 1982439"/>
              <a:gd name="connsiteY11" fmla="*/ 1740444 h 3298913"/>
              <a:gd name="connsiteX12" fmla="*/ 14521 w 1982439"/>
              <a:gd name="connsiteY12" fmla="*/ 1481534 h 3298913"/>
              <a:gd name="connsiteX13" fmla="*/ 556518 w 1982439"/>
              <a:gd name="connsiteY13" fmla="*/ 2360367 h 3298913"/>
              <a:gd name="connsiteX14" fmla="*/ 153241 w 1982439"/>
              <a:gd name="connsiteY14" fmla="*/ 2504988 h 32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2439" h="3298913">
                <a:moveTo>
                  <a:pt x="153241" y="2504988"/>
                </a:moveTo>
                <a:cubicBezTo>
                  <a:pt x="128746" y="2611154"/>
                  <a:pt x="392732" y="3000343"/>
                  <a:pt x="611155" y="3298913"/>
                </a:cubicBezTo>
                <a:lnTo>
                  <a:pt x="1345874" y="3298913"/>
                </a:lnTo>
                <a:cubicBezTo>
                  <a:pt x="1477740" y="3178660"/>
                  <a:pt x="1583716" y="3059486"/>
                  <a:pt x="1571405" y="2995837"/>
                </a:cubicBezTo>
                <a:cubicBezTo>
                  <a:pt x="1540564" y="2836049"/>
                  <a:pt x="1401781" y="2982892"/>
                  <a:pt x="1387947" y="2903188"/>
                </a:cubicBezTo>
                <a:cubicBezTo>
                  <a:pt x="1374050" y="2823485"/>
                  <a:pt x="2081609" y="2302429"/>
                  <a:pt x="1970620" y="2117258"/>
                </a:cubicBezTo>
                <a:cubicBezTo>
                  <a:pt x="1859632" y="1932087"/>
                  <a:pt x="1401844" y="2337141"/>
                  <a:pt x="1374113" y="2172277"/>
                </a:cubicBezTo>
                <a:cubicBezTo>
                  <a:pt x="1346382" y="2007412"/>
                  <a:pt x="1776438" y="1266093"/>
                  <a:pt x="1651552" y="1128262"/>
                </a:cubicBezTo>
                <a:cubicBezTo>
                  <a:pt x="1526667" y="990431"/>
                  <a:pt x="1315668" y="1178775"/>
                  <a:pt x="1199222" y="1078321"/>
                </a:cubicBezTo>
                <a:cubicBezTo>
                  <a:pt x="1082777" y="977866"/>
                  <a:pt x="1385409" y="69716"/>
                  <a:pt x="1098514" y="4735"/>
                </a:cubicBezTo>
                <a:cubicBezTo>
                  <a:pt x="821202" y="-58026"/>
                  <a:pt x="465392" y="518238"/>
                  <a:pt x="423763" y="839781"/>
                </a:cubicBezTo>
                <a:cubicBezTo>
                  <a:pt x="382134" y="1161260"/>
                  <a:pt x="862957" y="1619302"/>
                  <a:pt x="792328" y="1740444"/>
                </a:cubicBezTo>
                <a:cubicBezTo>
                  <a:pt x="740673" y="1829095"/>
                  <a:pt x="139343" y="1307151"/>
                  <a:pt x="14521" y="1481534"/>
                </a:cubicBezTo>
                <a:cubicBezTo>
                  <a:pt x="-110365" y="1655917"/>
                  <a:pt x="612932" y="2248807"/>
                  <a:pt x="556518" y="2360367"/>
                </a:cubicBezTo>
                <a:cubicBezTo>
                  <a:pt x="500103" y="2471926"/>
                  <a:pt x="194489" y="2326290"/>
                  <a:pt x="153241" y="2504988"/>
                </a:cubicBezTo>
                <a:close/>
              </a:path>
            </a:pathLst>
          </a:custGeom>
          <a:solidFill>
            <a:schemeClr val="accent3">
              <a:lumMod val="90000"/>
            </a:schemeClr>
          </a:solidFill>
          <a:ln w="6343" cap="flat">
            <a:noFill/>
            <a:prstDash val="solid"/>
            <a:miter/>
          </a:ln>
        </p:spPr>
        <p:txBody>
          <a:bodyPr rtlCol="0" anchor="ctr"/>
          <a:lstStyle/>
          <a:p>
            <a:endParaRPr lang="en-US" sz="1350"/>
          </a:p>
        </p:txBody>
      </p:sp>
      <p:sp>
        <p:nvSpPr>
          <p:cNvPr id="21" name="任意多边形: 形状 20"/>
          <p:cNvSpPr/>
          <p:nvPr userDrawn="1">
            <p:custDataLst>
              <p:tags r:id="rId11"/>
            </p:custDataLst>
          </p:nvPr>
        </p:nvSpPr>
        <p:spPr>
          <a:xfrm>
            <a:off x="5449830" y="2216065"/>
            <a:ext cx="208855" cy="1954217"/>
          </a:xfrm>
          <a:custGeom>
            <a:avLst/>
            <a:gdLst>
              <a:gd name="connsiteX0" fmla="*/ 37361 w 308915"/>
              <a:gd name="connsiteY0" fmla="*/ 2140454 h 2890466"/>
              <a:gd name="connsiteX1" fmla="*/ 126139 w 308915"/>
              <a:gd name="connsiteY1" fmla="*/ 2890467 h 2890466"/>
              <a:gd name="connsiteX2" fmla="*/ 202162 w 308915"/>
              <a:gd name="connsiteY2" fmla="*/ 2890467 h 2890466"/>
              <a:gd name="connsiteX3" fmla="*/ 96251 w 308915"/>
              <a:gd name="connsiteY3" fmla="*/ 2199787 h 2890466"/>
              <a:gd name="connsiteX4" fmla="*/ 308899 w 308915"/>
              <a:gd name="connsiteY4" fmla="*/ 1097772 h 2890466"/>
              <a:gd name="connsiteX5" fmla="*/ 34506 w 308915"/>
              <a:gd name="connsiteY5" fmla="*/ 144757 h 2890466"/>
              <a:gd name="connsiteX6" fmla="*/ 58366 w 308915"/>
              <a:gd name="connsiteY6" fmla="*/ 51092 h 2890466"/>
              <a:gd name="connsiteX7" fmla="*/ 71819 w 308915"/>
              <a:gd name="connsiteY7" fmla="*/ 12002 h 2890466"/>
              <a:gd name="connsiteX8" fmla="*/ 52337 w 308915"/>
              <a:gd name="connsiteY8" fmla="*/ 6354 h 2890466"/>
              <a:gd name="connsiteX9" fmla="*/ 302 w 308915"/>
              <a:gd name="connsiteY9" fmla="*/ 243117 h 2890466"/>
              <a:gd name="connsiteX10" fmla="*/ 255467 w 308915"/>
              <a:gd name="connsiteY10" fmla="*/ 958989 h 2890466"/>
              <a:gd name="connsiteX11" fmla="*/ 37361 w 308915"/>
              <a:gd name="connsiteY11" fmla="*/ 2140517 h 28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15" h="2890466">
                <a:moveTo>
                  <a:pt x="37361" y="2140454"/>
                </a:moveTo>
                <a:cubicBezTo>
                  <a:pt x="17309" y="2393208"/>
                  <a:pt x="78101" y="2644820"/>
                  <a:pt x="126139" y="2890467"/>
                </a:cubicBezTo>
                <a:lnTo>
                  <a:pt x="202162" y="2890467"/>
                </a:lnTo>
                <a:cubicBezTo>
                  <a:pt x="156218" y="2683720"/>
                  <a:pt x="100946" y="2463266"/>
                  <a:pt x="96251" y="2199787"/>
                </a:cubicBezTo>
                <a:cubicBezTo>
                  <a:pt x="91174" y="1915304"/>
                  <a:pt x="305916" y="1560065"/>
                  <a:pt x="308899" y="1097772"/>
                </a:cubicBezTo>
                <a:cubicBezTo>
                  <a:pt x="311628" y="679011"/>
                  <a:pt x="-28572" y="552476"/>
                  <a:pt x="34506" y="144757"/>
                </a:cubicBezTo>
                <a:cubicBezTo>
                  <a:pt x="35775" y="134921"/>
                  <a:pt x="51639" y="68988"/>
                  <a:pt x="58366" y="51092"/>
                </a:cubicBezTo>
                <a:cubicBezTo>
                  <a:pt x="67123" y="25582"/>
                  <a:pt x="71819" y="12002"/>
                  <a:pt x="71819" y="12002"/>
                </a:cubicBezTo>
                <a:cubicBezTo>
                  <a:pt x="75753" y="389"/>
                  <a:pt x="56526" y="-5195"/>
                  <a:pt x="52337" y="6354"/>
                </a:cubicBezTo>
                <a:cubicBezTo>
                  <a:pt x="20545" y="93609"/>
                  <a:pt x="3919" y="151293"/>
                  <a:pt x="302" y="243117"/>
                </a:cubicBezTo>
                <a:cubicBezTo>
                  <a:pt x="-9090" y="517764"/>
                  <a:pt x="203558" y="681804"/>
                  <a:pt x="255467" y="958989"/>
                </a:cubicBezTo>
                <a:cubicBezTo>
                  <a:pt x="327873" y="1350717"/>
                  <a:pt x="66362" y="1831984"/>
                  <a:pt x="37361" y="2140517"/>
                </a:cubicBezTo>
                <a:close/>
              </a:path>
            </a:pathLst>
          </a:custGeom>
          <a:solidFill>
            <a:schemeClr val="accent2">
              <a:lumMod val="20000"/>
              <a:lumOff val="80000"/>
            </a:schemeClr>
          </a:solidFill>
          <a:ln w="6343" cap="flat">
            <a:noFill/>
            <a:prstDash val="solid"/>
            <a:miter/>
          </a:ln>
        </p:spPr>
        <p:txBody>
          <a:bodyPr rtlCol="0" anchor="ctr"/>
          <a:lstStyle/>
          <a:p>
            <a:endParaRPr lang="en-US" sz="1350"/>
          </a:p>
        </p:txBody>
      </p:sp>
      <p:sp>
        <p:nvSpPr>
          <p:cNvPr id="22" name="椭圆 21"/>
          <p:cNvSpPr/>
          <p:nvPr userDrawn="1">
            <p:custDataLst>
              <p:tags r:id="rId12"/>
            </p:custDataLst>
          </p:nvPr>
        </p:nvSpPr>
        <p:spPr>
          <a:xfrm>
            <a:off x="7809873" y="789266"/>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椭圆 22"/>
          <p:cNvSpPr/>
          <p:nvPr userDrawn="1">
            <p:custDataLst>
              <p:tags r:id="rId13"/>
            </p:custDataLst>
          </p:nvPr>
        </p:nvSpPr>
        <p:spPr>
          <a:xfrm>
            <a:off x="7958451" y="789266"/>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椭圆 24"/>
          <p:cNvSpPr/>
          <p:nvPr userDrawn="1">
            <p:custDataLst>
              <p:tags r:id="rId14"/>
            </p:custDataLst>
          </p:nvPr>
        </p:nvSpPr>
        <p:spPr>
          <a:xfrm>
            <a:off x="8107029" y="789266"/>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椭圆 25"/>
          <p:cNvSpPr/>
          <p:nvPr userDrawn="1">
            <p:custDataLst>
              <p:tags r:id="rId15"/>
            </p:custDataLst>
          </p:nvPr>
        </p:nvSpPr>
        <p:spPr>
          <a:xfrm>
            <a:off x="8255608" y="789266"/>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任意多边形: 形状 26"/>
          <p:cNvSpPr/>
          <p:nvPr userDrawn="1">
            <p:custDataLst>
              <p:tags r:id="rId16"/>
            </p:custDataLst>
          </p:nvPr>
        </p:nvSpPr>
        <p:spPr>
          <a:xfrm>
            <a:off x="4238195" y="2334635"/>
            <a:ext cx="4334303" cy="2060896"/>
          </a:xfrm>
          <a:custGeom>
            <a:avLst/>
            <a:gdLst>
              <a:gd name="connsiteX0" fmla="*/ 3733704 w 9200578"/>
              <a:gd name="connsiteY0" fmla="*/ 0 h 4374736"/>
              <a:gd name="connsiteX1" fmla="*/ 9200578 w 9200578"/>
              <a:gd name="connsiteY1" fmla="*/ 0 h 4374736"/>
              <a:gd name="connsiteX2" fmla="*/ 8181403 w 9200578"/>
              <a:gd name="connsiteY2" fmla="*/ 4140231 h 4374736"/>
              <a:gd name="connsiteX3" fmla="*/ 8181404 w 9200578"/>
              <a:gd name="connsiteY3" fmla="*/ 4140231 h 4374736"/>
              <a:gd name="connsiteX4" fmla="*/ 8181404 w 9200578"/>
              <a:gd name="connsiteY4" fmla="*/ 4224337 h 4374736"/>
              <a:gd name="connsiteX5" fmla="*/ 8043482 w 9200578"/>
              <a:gd name="connsiteY5" fmla="*/ 4374736 h 4374736"/>
              <a:gd name="connsiteX6" fmla="*/ 141065 w 9200578"/>
              <a:gd name="connsiteY6" fmla="*/ 4374736 h 4374736"/>
              <a:gd name="connsiteX7" fmla="*/ 0 w 9200578"/>
              <a:gd name="connsiteY7" fmla="*/ 4220812 h 4374736"/>
              <a:gd name="connsiteX8" fmla="*/ 0 w 9200578"/>
              <a:gd name="connsiteY8" fmla="*/ 4140231 h 4374736"/>
              <a:gd name="connsiteX9" fmla="*/ 2714529 w 9200578"/>
              <a:gd name="connsiteY9" fmla="*/ 4140231 h 437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0578" h="4374736">
                <a:moveTo>
                  <a:pt x="3733704" y="0"/>
                </a:moveTo>
                <a:lnTo>
                  <a:pt x="9200578" y="0"/>
                </a:lnTo>
                <a:lnTo>
                  <a:pt x="8181403" y="4140231"/>
                </a:lnTo>
                <a:lnTo>
                  <a:pt x="8181404" y="4140231"/>
                </a:lnTo>
                <a:lnTo>
                  <a:pt x="8181404" y="4224337"/>
                </a:lnTo>
                <a:cubicBezTo>
                  <a:pt x="8181404" y="4307395"/>
                  <a:pt x="8119682" y="4374736"/>
                  <a:pt x="8043482" y="4374736"/>
                </a:cubicBezTo>
                <a:lnTo>
                  <a:pt x="141065" y="4374736"/>
                </a:lnTo>
                <a:cubicBezTo>
                  <a:pt x="63151" y="4374736"/>
                  <a:pt x="0" y="4305871"/>
                  <a:pt x="0" y="4220812"/>
                </a:cubicBezTo>
                <a:lnTo>
                  <a:pt x="0" y="4140231"/>
                </a:lnTo>
                <a:lnTo>
                  <a:pt x="2714529" y="4140231"/>
                </a:lnTo>
                <a:close/>
              </a:path>
            </a:pathLst>
          </a:custGeom>
          <a:solidFill>
            <a:schemeClr val="accent3"/>
          </a:solidFill>
          <a:ln w="9525" cap="flat">
            <a:noFill/>
            <a:prstDash val="solid"/>
            <a:miter/>
          </a:ln>
        </p:spPr>
        <p:txBody>
          <a:bodyPr rtlCol="0" anchor="ctr"/>
          <a:lstStyle/>
          <a:p>
            <a:endParaRPr lang="en-US" sz="1350"/>
          </a:p>
        </p:txBody>
      </p:sp>
      <p:sp>
        <p:nvSpPr>
          <p:cNvPr id="28" name="任意多边形: 形状 27"/>
          <p:cNvSpPr/>
          <p:nvPr userDrawn="1">
            <p:custDataLst>
              <p:tags r:id="rId17"/>
            </p:custDataLst>
          </p:nvPr>
        </p:nvSpPr>
        <p:spPr>
          <a:xfrm>
            <a:off x="5594431" y="2452109"/>
            <a:ext cx="2892676" cy="1767437"/>
          </a:xfrm>
          <a:custGeom>
            <a:avLst/>
            <a:gdLst>
              <a:gd name="connsiteX0" fmla="*/ 0 w 6140386"/>
              <a:gd name="connsiteY0" fmla="*/ 3751802 h 3751802"/>
              <a:gd name="connsiteX1" fmla="*/ 5210175 w 6140386"/>
              <a:gd name="connsiteY1" fmla="*/ 3751802 h 3751802"/>
              <a:gd name="connsiteX2" fmla="*/ 6140386 w 6140386"/>
              <a:gd name="connsiteY2" fmla="*/ 0 h 3751802"/>
              <a:gd name="connsiteX3" fmla="*/ 930116 w 6140386"/>
              <a:gd name="connsiteY3" fmla="*/ 0 h 3751802"/>
              <a:gd name="connsiteX4" fmla="*/ 0 w 6140386"/>
              <a:gd name="connsiteY4" fmla="*/ 3751802 h 375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386" h="3751802">
                <a:moveTo>
                  <a:pt x="0" y="3751802"/>
                </a:moveTo>
                <a:lnTo>
                  <a:pt x="5210175" y="3751802"/>
                </a:lnTo>
                <a:lnTo>
                  <a:pt x="6140386" y="0"/>
                </a:lnTo>
                <a:lnTo>
                  <a:pt x="930116" y="0"/>
                </a:lnTo>
                <a:lnTo>
                  <a:pt x="0" y="3751802"/>
                </a:lnTo>
                <a:close/>
              </a:path>
            </a:pathLst>
          </a:custGeom>
          <a:solidFill>
            <a:schemeClr val="accent3">
              <a:lumMod val="50000"/>
            </a:schemeClr>
          </a:solidFill>
          <a:ln w="9525" cap="flat">
            <a:noFill/>
            <a:prstDash val="solid"/>
            <a:miter/>
          </a:ln>
        </p:spPr>
        <p:txBody>
          <a:bodyPr rtlCol="0" anchor="ctr"/>
          <a:lstStyle/>
          <a:p>
            <a:endParaRPr lang="en-US" sz="1350"/>
          </a:p>
        </p:txBody>
      </p:sp>
      <p:sp>
        <p:nvSpPr>
          <p:cNvPr id="29" name="任意多边形: 形状 28"/>
          <p:cNvSpPr/>
          <p:nvPr userDrawn="1">
            <p:custDataLst>
              <p:tags r:id="rId18"/>
            </p:custDataLst>
          </p:nvPr>
        </p:nvSpPr>
        <p:spPr>
          <a:xfrm>
            <a:off x="6102449" y="2334636"/>
            <a:ext cx="2487320" cy="2026883"/>
          </a:xfrm>
          <a:custGeom>
            <a:avLst/>
            <a:gdLst>
              <a:gd name="connsiteX0" fmla="*/ 858298 w 5279922"/>
              <a:gd name="connsiteY0" fmla="*/ 4213574 h 4302537"/>
              <a:gd name="connsiteX1" fmla="*/ 1326928 w 5279922"/>
              <a:gd name="connsiteY1" fmla="*/ 4213574 h 4302537"/>
              <a:gd name="connsiteX2" fmla="*/ 1367695 w 5279922"/>
              <a:gd name="connsiteY2" fmla="*/ 4258056 h 4302537"/>
              <a:gd name="connsiteX3" fmla="*/ 1326928 w 5279922"/>
              <a:gd name="connsiteY3" fmla="*/ 4302537 h 4302537"/>
              <a:gd name="connsiteX4" fmla="*/ 858298 w 5279922"/>
              <a:gd name="connsiteY4" fmla="*/ 4302537 h 4302537"/>
              <a:gd name="connsiteX5" fmla="*/ 817531 w 5279922"/>
              <a:gd name="connsiteY5" fmla="*/ 4258056 h 4302537"/>
              <a:gd name="connsiteX6" fmla="*/ 858298 w 5279922"/>
              <a:gd name="connsiteY6" fmla="*/ 4213574 h 4302537"/>
              <a:gd name="connsiteX7" fmla="*/ 389859 w 5279922"/>
              <a:gd name="connsiteY7" fmla="*/ 4213574 h 4302537"/>
              <a:gd name="connsiteX8" fmla="*/ 537211 w 5279922"/>
              <a:gd name="connsiteY8" fmla="*/ 4213574 h 4302537"/>
              <a:gd name="connsiteX9" fmla="*/ 577978 w 5279922"/>
              <a:gd name="connsiteY9" fmla="*/ 4258056 h 4302537"/>
              <a:gd name="connsiteX10" fmla="*/ 537211 w 5279922"/>
              <a:gd name="connsiteY10" fmla="*/ 4302537 h 4302537"/>
              <a:gd name="connsiteX11" fmla="*/ 389859 w 5279922"/>
              <a:gd name="connsiteY11" fmla="*/ 4302537 h 4302537"/>
              <a:gd name="connsiteX12" fmla="*/ 349092 w 5279922"/>
              <a:gd name="connsiteY12" fmla="*/ 4258056 h 4302537"/>
              <a:gd name="connsiteX13" fmla="*/ 389859 w 5279922"/>
              <a:gd name="connsiteY13" fmla="*/ 4213574 h 4302537"/>
              <a:gd name="connsiteX14" fmla="*/ 40767 w 5279922"/>
              <a:gd name="connsiteY14" fmla="*/ 4213574 h 4302537"/>
              <a:gd name="connsiteX15" fmla="*/ 188119 w 5279922"/>
              <a:gd name="connsiteY15" fmla="*/ 4213574 h 4302537"/>
              <a:gd name="connsiteX16" fmla="*/ 228886 w 5279922"/>
              <a:gd name="connsiteY16" fmla="*/ 4258056 h 4302537"/>
              <a:gd name="connsiteX17" fmla="*/ 188119 w 5279922"/>
              <a:gd name="connsiteY17" fmla="*/ 4302537 h 4302537"/>
              <a:gd name="connsiteX18" fmla="*/ 40767 w 5279922"/>
              <a:gd name="connsiteY18" fmla="*/ 4302537 h 4302537"/>
              <a:gd name="connsiteX19" fmla="*/ 0 w 5279922"/>
              <a:gd name="connsiteY19" fmla="*/ 4258056 h 4302537"/>
              <a:gd name="connsiteX20" fmla="*/ 40767 w 5279922"/>
              <a:gd name="connsiteY20" fmla="*/ 4213574 h 4302537"/>
              <a:gd name="connsiteX21" fmla="*/ 5227606 w 5279922"/>
              <a:gd name="connsiteY21" fmla="*/ 0 h 4302537"/>
              <a:gd name="connsiteX22" fmla="*/ 5266849 w 5279922"/>
              <a:gd name="connsiteY22" fmla="*/ 158496 h 4302537"/>
              <a:gd name="connsiteX23" fmla="*/ 5266564 w 5279922"/>
              <a:gd name="connsiteY23" fmla="*/ 374618 h 4302537"/>
              <a:gd name="connsiteX24" fmla="*/ 4376547 w 5279922"/>
              <a:gd name="connsiteY24" fmla="*/ 3936302 h 4302537"/>
              <a:gd name="connsiteX25" fmla="*/ 4208431 w 5279922"/>
              <a:gd name="connsiteY25" fmla="*/ 4140232 h 430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9922" h="4302537">
                <a:moveTo>
                  <a:pt x="858298" y="4213574"/>
                </a:moveTo>
                <a:lnTo>
                  <a:pt x="1326928" y="4213574"/>
                </a:lnTo>
                <a:cubicBezTo>
                  <a:pt x="1349407" y="4213574"/>
                  <a:pt x="1367695" y="4233481"/>
                  <a:pt x="1367695" y="4258056"/>
                </a:cubicBezTo>
                <a:cubicBezTo>
                  <a:pt x="1367695" y="4282630"/>
                  <a:pt x="1349407" y="4302537"/>
                  <a:pt x="1326928" y="4302537"/>
                </a:cubicBezTo>
                <a:lnTo>
                  <a:pt x="858298" y="4302537"/>
                </a:lnTo>
                <a:cubicBezTo>
                  <a:pt x="835819" y="4302537"/>
                  <a:pt x="817531" y="4282630"/>
                  <a:pt x="817531" y="4258056"/>
                </a:cubicBezTo>
                <a:cubicBezTo>
                  <a:pt x="817531" y="4233481"/>
                  <a:pt x="835819" y="4213574"/>
                  <a:pt x="858298" y="4213574"/>
                </a:cubicBezTo>
                <a:close/>
                <a:moveTo>
                  <a:pt x="389859" y="4213574"/>
                </a:moveTo>
                <a:lnTo>
                  <a:pt x="537211" y="4213574"/>
                </a:lnTo>
                <a:cubicBezTo>
                  <a:pt x="559690" y="4213574"/>
                  <a:pt x="577978" y="4233481"/>
                  <a:pt x="577978" y="4258056"/>
                </a:cubicBezTo>
                <a:cubicBezTo>
                  <a:pt x="577978" y="4282630"/>
                  <a:pt x="559690" y="4302537"/>
                  <a:pt x="537211" y="4302537"/>
                </a:cubicBezTo>
                <a:lnTo>
                  <a:pt x="389859" y="4302537"/>
                </a:lnTo>
                <a:cubicBezTo>
                  <a:pt x="367380" y="4302537"/>
                  <a:pt x="349092" y="4282630"/>
                  <a:pt x="349092" y="4258056"/>
                </a:cubicBezTo>
                <a:cubicBezTo>
                  <a:pt x="349092" y="4233481"/>
                  <a:pt x="367380" y="4213574"/>
                  <a:pt x="389859" y="4213574"/>
                </a:cubicBezTo>
                <a:close/>
                <a:moveTo>
                  <a:pt x="40767" y="4213574"/>
                </a:moveTo>
                <a:lnTo>
                  <a:pt x="188119" y="4213574"/>
                </a:lnTo>
                <a:cubicBezTo>
                  <a:pt x="210598" y="4213574"/>
                  <a:pt x="228886" y="4233481"/>
                  <a:pt x="228886" y="4258056"/>
                </a:cubicBezTo>
                <a:cubicBezTo>
                  <a:pt x="228886" y="4282630"/>
                  <a:pt x="210598" y="4302537"/>
                  <a:pt x="188119" y="4302537"/>
                </a:cubicBezTo>
                <a:lnTo>
                  <a:pt x="40767" y="4302537"/>
                </a:lnTo>
                <a:cubicBezTo>
                  <a:pt x="18288" y="4302537"/>
                  <a:pt x="0" y="4282630"/>
                  <a:pt x="0" y="4258056"/>
                </a:cubicBezTo>
                <a:cubicBezTo>
                  <a:pt x="0" y="4233481"/>
                  <a:pt x="18288" y="4213574"/>
                  <a:pt x="40767" y="4213574"/>
                </a:cubicBezTo>
                <a:close/>
                <a:moveTo>
                  <a:pt x="5227606" y="0"/>
                </a:moveTo>
                <a:lnTo>
                  <a:pt x="5266849" y="158496"/>
                </a:lnTo>
                <a:cubicBezTo>
                  <a:pt x="5284375" y="229267"/>
                  <a:pt x="5284280" y="303848"/>
                  <a:pt x="5266564" y="374618"/>
                </a:cubicBezTo>
                <a:lnTo>
                  <a:pt x="4376547" y="3936302"/>
                </a:lnTo>
                <a:cubicBezTo>
                  <a:pt x="4353306" y="4029456"/>
                  <a:pt x="4290917" y="4105180"/>
                  <a:pt x="4208431" y="4140232"/>
                </a:cubicBez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0" name="任意多边形: 形状 29"/>
          <p:cNvSpPr/>
          <p:nvPr userDrawn="1">
            <p:custDataLst>
              <p:tags r:id="rId19"/>
            </p:custDataLst>
          </p:nvPr>
        </p:nvSpPr>
        <p:spPr>
          <a:xfrm>
            <a:off x="6854553" y="4312700"/>
            <a:ext cx="1088937" cy="55820"/>
          </a:xfrm>
          <a:custGeom>
            <a:avLst/>
            <a:gdLst>
              <a:gd name="connsiteX0" fmla="*/ 0 w 2311526"/>
              <a:gd name="connsiteY0" fmla="*/ 76010 h 118491"/>
              <a:gd name="connsiteX1" fmla="*/ 0 w 2311526"/>
              <a:gd name="connsiteY1" fmla="*/ 42482 h 118491"/>
              <a:gd name="connsiteX2" fmla="*/ 38957 w 2311526"/>
              <a:gd name="connsiteY2" fmla="*/ 0 h 118491"/>
              <a:gd name="connsiteX3" fmla="*/ 2272570 w 2311526"/>
              <a:gd name="connsiteY3" fmla="*/ 0 h 118491"/>
              <a:gd name="connsiteX4" fmla="*/ 2311527 w 2311526"/>
              <a:gd name="connsiteY4" fmla="*/ 42482 h 118491"/>
              <a:gd name="connsiteX5" fmla="*/ 2311527 w 2311526"/>
              <a:gd name="connsiteY5" fmla="*/ 76010 h 118491"/>
              <a:gd name="connsiteX6" fmla="*/ 2272570 w 2311526"/>
              <a:gd name="connsiteY6" fmla="*/ 118491 h 118491"/>
              <a:gd name="connsiteX7" fmla="*/ 38957 w 2311526"/>
              <a:gd name="connsiteY7" fmla="*/ 118491 h 118491"/>
              <a:gd name="connsiteX8" fmla="*/ 0 w 2311526"/>
              <a:gd name="connsiteY8" fmla="*/ 76010 h 118491"/>
              <a:gd name="connsiteX9" fmla="*/ 38957 w 2311526"/>
              <a:gd name="connsiteY9" fmla="*/ 29623 h 118491"/>
              <a:gd name="connsiteX10" fmla="*/ 27146 w 2311526"/>
              <a:gd name="connsiteY10" fmla="*/ 42482 h 118491"/>
              <a:gd name="connsiteX11" fmla="*/ 27146 w 2311526"/>
              <a:gd name="connsiteY11" fmla="*/ 76010 h 118491"/>
              <a:gd name="connsiteX12" fmla="*/ 38957 w 2311526"/>
              <a:gd name="connsiteY12" fmla="*/ 88868 h 118491"/>
              <a:gd name="connsiteX13" fmla="*/ 2272570 w 2311526"/>
              <a:gd name="connsiteY13" fmla="*/ 88868 h 118491"/>
              <a:gd name="connsiteX14" fmla="*/ 2284380 w 2311526"/>
              <a:gd name="connsiteY14" fmla="*/ 76010 h 118491"/>
              <a:gd name="connsiteX15" fmla="*/ 2284380 w 2311526"/>
              <a:gd name="connsiteY15" fmla="*/ 42482 h 118491"/>
              <a:gd name="connsiteX16" fmla="*/ 2272570 w 2311526"/>
              <a:gd name="connsiteY16" fmla="*/ 29623 h 118491"/>
              <a:gd name="connsiteX17" fmla="*/ 38957 w 2311526"/>
              <a:gd name="connsiteY17" fmla="*/ 29623 h 1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1526" h="118491">
                <a:moveTo>
                  <a:pt x="0" y="76010"/>
                </a:moveTo>
                <a:lnTo>
                  <a:pt x="0" y="42482"/>
                </a:lnTo>
                <a:cubicBezTo>
                  <a:pt x="0" y="19050"/>
                  <a:pt x="17430" y="0"/>
                  <a:pt x="38957" y="0"/>
                </a:cubicBezTo>
                <a:lnTo>
                  <a:pt x="2272570" y="0"/>
                </a:lnTo>
                <a:cubicBezTo>
                  <a:pt x="2294096" y="0"/>
                  <a:pt x="2311527" y="19050"/>
                  <a:pt x="2311527" y="42482"/>
                </a:cubicBezTo>
                <a:lnTo>
                  <a:pt x="2311527" y="76010"/>
                </a:lnTo>
                <a:cubicBezTo>
                  <a:pt x="2311527" y="99441"/>
                  <a:pt x="2294096" y="118491"/>
                  <a:pt x="2272570" y="118491"/>
                </a:cubicBezTo>
                <a:lnTo>
                  <a:pt x="38957" y="118491"/>
                </a:lnTo>
                <a:cubicBezTo>
                  <a:pt x="17430" y="118491"/>
                  <a:pt x="0" y="99441"/>
                  <a:pt x="0" y="76010"/>
                </a:cubicBezTo>
                <a:close/>
                <a:moveTo>
                  <a:pt x="38957" y="29623"/>
                </a:moveTo>
                <a:cubicBezTo>
                  <a:pt x="32480" y="29623"/>
                  <a:pt x="27146" y="35338"/>
                  <a:pt x="27146" y="42482"/>
                </a:cubicBezTo>
                <a:lnTo>
                  <a:pt x="27146" y="76010"/>
                </a:lnTo>
                <a:cubicBezTo>
                  <a:pt x="27146" y="83058"/>
                  <a:pt x="32385" y="88868"/>
                  <a:pt x="38957" y="88868"/>
                </a:cubicBezTo>
                <a:lnTo>
                  <a:pt x="2272570" y="88868"/>
                </a:lnTo>
                <a:cubicBezTo>
                  <a:pt x="2279046" y="88868"/>
                  <a:pt x="2284380" y="83153"/>
                  <a:pt x="2284380" y="76010"/>
                </a:cubicBezTo>
                <a:lnTo>
                  <a:pt x="2284380" y="42482"/>
                </a:lnTo>
                <a:cubicBezTo>
                  <a:pt x="2284380" y="35433"/>
                  <a:pt x="2279142" y="29623"/>
                  <a:pt x="2272570" y="29623"/>
                </a:cubicBezTo>
                <a:lnTo>
                  <a:pt x="38957" y="29623"/>
                </a:ln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1" name="任意多边形: 形状 30"/>
          <p:cNvSpPr/>
          <p:nvPr userDrawn="1">
            <p:custDataLst>
              <p:tags r:id="rId20"/>
            </p:custDataLst>
          </p:nvPr>
        </p:nvSpPr>
        <p:spPr>
          <a:xfrm>
            <a:off x="5561047" y="4261797"/>
            <a:ext cx="2498436" cy="17948"/>
          </a:xfrm>
          <a:custGeom>
            <a:avLst/>
            <a:gdLst>
              <a:gd name="connsiteX0" fmla="*/ 17431 w 5303519"/>
              <a:gd name="connsiteY0" fmla="*/ 38100 h 38100"/>
              <a:gd name="connsiteX1" fmla="*/ 5286090 w 5303519"/>
              <a:gd name="connsiteY1" fmla="*/ 38100 h 38100"/>
              <a:gd name="connsiteX2" fmla="*/ 5303520 w 5303519"/>
              <a:gd name="connsiteY2" fmla="*/ 19050 h 38100"/>
              <a:gd name="connsiteX3" fmla="*/ 5286090 w 5303519"/>
              <a:gd name="connsiteY3" fmla="*/ 0 h 38100"/>
              <a:gd name="connsiteX4" fmla="*/ 17431 w 5303519"/>
              <a:gd name="connsiteY4" fmla="*/ 0 h 38100"/>
              <a:gd name="connsiteX5" fmla="*/ 0 w 5303519"/>
              <a:gd name="connsiteY5" fmla="*/ 19050 h 38100"/>
              <a:gd name="connsiteX6" fmla="*/ 17431 w 5303519"/>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519" h="38100">
                <a:moveTo>
                  <a:pt x="17431" y="38100"/>
                </a:moveTo>
                <a:lnTo>
                  <a:pt x="5286090" y="38100"/>
                </a:lnTo>
                <a:cubicBezTo>
                  <a:pt x="5295710" y="38100"/>
                  <a:pt x="5303520" y="29527"/>
                  <a:pt x="5303520" y="19050"/>
                </a:cubicBezTo>
                <a:cubicBezTo>
                  <a:pt x="5303520" y="8572"/>
                  <a:pt x="5295710" y="0"/>
                  <a:pt x="5286090" y="0"/>
                </a:cubicBezTo>
                <a:lnTo>
                  <a:pt x="17431" y="0"/>
                </a:lnTo>
                <a:cubicBezTo>
                  <a:pt x="7811" y="0"/>
                  <a:pt x="0" y="8572"/>
                  <a:pt x="0" y="19050"/>
                </a:cubicBezTo>
                <a:cubicBezTo>
                  <a:pt x="0" y="29527"/>
                  <a:pt x="7811" y="38100"/>
                  <a:pt x="17431" y="38100"/>
                </a:cubicBezTo>
                <a:close/>
              </a:path>
            </a:pathLst>
          </a:custGeom>
          <a:solidFill>
            <a:schemeClr val="bg1">
              <a:alpha val="50000"/>
            </a:schemeClr>
          </a:solidFill>
          <a:ln w="9525" cap="flat">
            <a:noFill/>
            <a:prstDash val="solid"/>
            <a:miter/>
          </a:ln>
        </p:spPr>
        <p:txBody>
          <a:bodyPr rtlCol="0" anchor="ctr"/>
          <a:lstStyle/>
          <a:p>
            <a:endParaRPr lang="en-US" sz="1350"/>
          </a:p>
        </p:txBody>
      </p:sp>
      <p:sp>
        <p:nvSpPr>
          <p:cNvPr id="32" name="任意多边形: 形状 31"/>
          <p:cNvSpPr/>
          <p:nvPr userDrawn="1">
            <p:custDataLst>
              <p:tags r:id="rId21"/>
            </p:custDataLst>
          </p:nvPr>
        </p:nvSpPr>
        <p:spPr>
          <a:xfrm>
            <a:off x="7223504" y="3392210"/>
            <a:ext cx="1891935" cy="1051076"/>
          </a:xfrm>
          <a:custGeom>
            <a:avLst/>
            <a:gdLst>
              <a:gd name="connsiteX0" fmla="*/ 0 w 2169318"/>
              <a:gd name="connsiteY0" fmla="*/ 0 h 1205177"/>
              <a:gd name="connsiteX1" fmla="*/ 2169318 w 2169318"/>
              <a:gd name="connsiteY1" fmla="*/ 0 h 1205177"/>
              <a:gd name="connsiteX2" fmla="*/ 2169318 w 2169318"/>
              <a:gd name="connsiteY2" fmla="*/ 1205177 h 1205177"/>
              <a:gd name="connsiteX3" fmla="*/ 0 w 2169318"/>
              <a:gd name="connsiteY3" fmla="*/ 1205177 h 1205177"/>
              <a:gd name="connsiteX4" fmla="*/ 0 w 2169318"/>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318" h="1205177">
                <a:moveTo>
                  <a:pt x="0" y="0"/>
                </a:moveTo>
                <a:lnTo>
                  <a:pt x="2169318" y="0"/>
                </a:lnTo>
                <a:lnTo>
                  <a:pt x="2169318"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2870" tIns="102870" rIns="102870" bIns="102870" numCol="1" spcCol="1270" anchor="ctr" anchorCtr="0">
            <a:noAutofit/>
          </a:bodyPr>
          <a:lstStyle/>
          <a:p>
            <a:pPr marL="0" lvl="0" indent="0" algn="r" defTabSz="1600200">
              <a:lnSpc>
                <a:spcPct val="90000"/>
              </a:lnSpc>
              <a:spcBef>
                <a:spcPct val="0"/>
              </a:spcBef>
              <a:spcAft>
                <a:spcPct val="35000"/>
              </a:spcAft>
              <a:buNone/>
            </a:pPr>
            <a:endParaRPr lang="en-US" sz="2700" kern="1200"/>
          </a:p>
        </p:txBody>
      </p:sp>
      <p:sp>
        <p:nvSpPr>
          <p:cNvPr id="33" name="任意多边形: 形状 32"/>
          <p:cNvSpPr/>
          <p:nvPr userDrawn="1">
            <p:custDataLst>
              <p:tags r:id="rId22"/>
            </p:custDataLst>
          </p:nvPr>
        </p:nvSpPr>
        <p:spPr>
          <a:xfrm>
            <a:off x="5027904" y="3966324"/>
            <a:ext cx="522779" cy="417080"/>
          </a:xfrm>
          <a:custGeom>
            <a:avLst/>
            <a:gdLst>
              <a:gd name="connsiteX0" fmla="*/ 409559 w 599425"/>
              <a:gd name="connsiteY0" fmla="*/ 150251 h 478229"/>
              <a:gd name="connsiteX1" fmla="*/ 150068 w 599425"/>
              <a:gd name="connsiteY1" fmla="*/ 204001 h 478229"/>
              <a:gd name="connsiteX2" fmla="*/ 56 w 599425"/>
              <a:gd name="connsiteY2" fmla="*/ 430710 h 478229"/>
              <a:gd name="connsiteX3" fmla="*/ 162921 w 599425"/>
              <a:gd name="connsiteY3" fmla="*/ 374410 h 478229"/>
              <a:gd name="connsiteX4" fmla="*/ 359971 w 599425"/>
              <a:gd name="connsiteY4" fmla="*/ 354586 h 478229"/>
              <a:gd name="connsiteX5" fmla="*/ 249140 w 599425"/>
              <a:gd name="connsiteY5" fmla="*/ 474835 h 478229"/>
              <a:gd name="connsiteX6" fmla="*/ 335307 w 599425"/>
              <a:gd name="connsiteY6" fmla="*/ 463075 h 478229"/>
              <a:gd name="connsiteX7" fmla="*/ 421319 w 599425"/>
              <a:gd name="connsiteY7" fmla="*/ 450327 h 478229"/>
              <a:gd name="connsiteX8" fmla="*/ 528872 w 599425"/>
              <a:gd name="connsiteY8" fmla="*/ 262435 h 478229"/>
              <a:gd name="connsiteX9" fmla="*/ 595578 w 599425"/>
              <a:gd name="connsiteY9" fmla="*/ 26879 h 478229"/>
              <a:gd name="connsiteX10" fmla="*/ 409611 w 599425"/>
              <a:gd name="connsiteY10" fmla="*/ 150251 h 4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25" h="478229">
                <a:moveTo>
                  <a:pt x="409559" y="150251"/>
                </a:moveTo>
                <a:cubicBezTo>
                  <a:pt x="396291" y="169711"/>
                  <a:pt x="229628" y="138439"/>
                  <a:pt x="150068" y="204001"/>
                </a:cubicBezTo>
                <a:cubicBezTo>
                  <a:pt x="118328" y="230174"/>
                  <a:pt x="3282" y="380967"/>
                  <a:pt x="56" y="430710"/>
                </a:cubicBezTo>
                <a:cubicBezTo>
                  <a:pt x="-3170" y="480454"/>
                  <a:pt x="133418" y="384713"/>
                  <a:pt x="162921" y="374410"/>
                </a:cubicBezTo>
                <a:cubicBezTo>
                  <a:pt x="192424" y="364108"/>
                  <a:pt x="369077" y="318058"/>
                  <a:pt x="359971" y="354586"/>
                </a:cubicBezTo>
                <a:cubicBezTo>
                  <a:pt x="350865" y="391113"/>
                  <a:pt x="224632" y="409377"/>
                  <a:pt x="249140" y="474835"/>
                </a:cubicBezTo>
                <a:cubicBezTo>
                  <a:pt x="252782" y="484565"/>
                  <a:pt x="290819" y="471088"/>
                  <a:pt x="335307" y="463075"/>
                </a:cubicBezTo>
                <a:cubicBezTo>
                  <a:pt x="361792" y="458288"/>
                  <a:pt x="393116" y="462243"/>
                  <a:pt x="421319" y="450327"/>
                </a:cubicBezTo>
                <a:cubicBezTo>
                  <a:pt x="481833" y="424727"/>
                  <a:pt x="533190" y="292822"/>
                  <a:pt x="528872" y="262435"/>
                </a:cubicBezTo>
                <a:cubicBezTo>
                  <a:pt x="524553" y="232047"/>
                  <a:pt x="619410" y="120487"/>
                  <a:pt x="595578" y="26879"/>
                </a:cubicBezTo>
                <a:cubicBezTo>
                  <a:pt x="571747" y="-66729"/>
                  <a:pt x="436252" y="111121"/>
                  <a:pt x="409611" y="150251"/>
                </a:cubicBezTo>
                <a:close/>
              </a:path>
            </a:pathLst>
          </a:custGeom>
          <a:solidFill>
            <a:srgbClr val="F7B690"/>
          </a:solidFill>
          <a:ln w="5198" cap="flat">
            <a:noFill/>
            <a:prstDash val="solid"/>
            <a:miter/>
          </a:ln>
        </p:spPr>
        <p:txBody>
          <a:bodyPr rtlCol="0" anchor="ctr"/>
          <a:lstStyle/>
          <a:p>
            <a:endParaRPr lang="en-US" sz="1350"/>
          </a:p>
        </p:txBody>
      </p:sp>
      <p:sp>
        <p:nvSpPr>
          <p:cNvPr id="34" name="任意多边形: 形状 33"/>
          <p:cNvSpPr/>
          <p:nvPr userDrawn="1">
            <p:custDataLst>
              <p:tags r:id="rId23"/>
            </p:custDataLst>
          </p:nvPr>
        </p:nvSpPr>
        <p:spPr>
          <a:xfrm>
            <a:off x="5331545" y="2441717"/>
            <a:ext cx="1920526" cy="1941677"/>
          </a:xfrm>
          <a:custGeom>
            <a:avLst/>
            <a:gdLst>
              <a:gd name="connsiteX0" fmla="*/ 1553088 w 2560701"/>
              <a:gd name="connsiteY0" fmla="*/ 0 h 2588902"/>
              <a:gd name="connsiteX1" fmla="*/ 2018929 w 2560701"/>
              <a:gd name="connsiteY1" fmla="*/ 680035 h 2588902"/>
              <a:gd name="connsiteX2" fmla="*/ 2156703 w 2560701"/>
              <a:gd name="connsiteY2" fmla="*/ 1597742 h 2588902"/>
              <a:gd name="connsiteX3" fmla="*/ 2472933 w 2560701"/>
              <a:gd name="connsiteY3" fmla="*/ 2214424 h 2588902"/>
              <a:gd name="connsiteX4" fmla="*/ 2560701 w 2560701"/>
              <a:gd name="connsiteY4" fmla="*/ 2368429 h 2588902"/>
              <a:gd name="connsiteX5" fmla="*/ 699912 w 2560701"/>
              <a:gd name="connsiteY5" fmla="*/ 2368429 h 2588902"/>
              <a:gd name="connsiteX6" fmla="*/ 725159 w 2560701"/>
              <a:gd name="connsiteY6" fmla="*/ 2309472 h 2588902"/>
              <a:gd name="connsiteX7" fmla="*/ 796693 w 2560701"/>
              <a:gd name="connsiteY7" fmla="*/ 2142181 h 2588902"/>
              <a:gd name="connsiteX8" fmla="*/ 341077 w 2560701"/>
              <a:gd name="connsiteY8" fmla="*/ 2588902 h 2588902"/>
              <a:gd name="connsiteX9" fmla="*/ 0 w 2560701"/>
              <a:gd name="connsiteY9" fmla="*/ 2142181 h 2588902"/>
              <a:gd name="connsiteX10" fmla="*/ 829488 w 2560701"/>
              <a:gd name="connsiteY10" fmla="*/ 1432982 h 2588902"/>
              <a:gd name="connsiteX11" fmla="*/ 1178671 w 2560701"/>
              <a:gd name="connsiteY11" fmla="*/ 276396 h 2588902"/>
              <a:gd name="connsiteX12" fmla="*/ 1553088 w 2560701"/>
              <a:gd name="connsiteY12" fmla="*/ 0 h 258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0701" h="2588902">
                <a:moveTo>
                  <a:pt x="1553088" y="0"/>
                </a:moveTo>
                <a:cubicBezTo>
                  <a:pt x="1553088" y="0"/>
                  <a:pt x="1984198" y="366066"/>
                  <a:pt x="2018929" y="680035"/>
                </a:cubicBezTo>
                <a:cubicBezTo>
                  <a:pt x="2030668" y="786286"/>
                  <a:pt x="1974699" y="1193012"/>
                  <a:pt x="2156703" y="1597742"/>
                </a:cubicBezTo>
                <a:cubicBezTo>
                  <a:pt x="2245618" y="1795463"/>
                  <a:pt x="2356550" y="2005800"/>
                  <a:pt x="2472933" y="2214424"/>
                </a:cubicBezTo>
                <a:lnTo>
                  <a:pt x="2560701" y="2368429"/>
                </a:lnTo>
                <a:lnTo>
                  <a:pt x="699912" y="2368429"/>
                </a:lnTo>
                <a:lnTo>
                  <a:pt x="725159" y="2309472"/>
                </a:lnTo>
                <a:cubicBezTo>
                  <a:pt x="762148" y="2223365"/>
                  <a:pt x="788525" y="2162546"/>
                  <a:pt x="796693" y="2142181"/>
                </a:cubicBezTo>
                <a:cubicBezTo>
                  <a:pt x="633567" y="2314686"/>
                  <a:pt x="425363" y="2588902"/>
                  <a:pt x="341077" y="2588902"/>
                </a:cubicBezTo>
                <a:cubicBezTo>
                  <a:pt x="200520" y="2588902"/>
                  <a:pt x="0" y="2142181"/>
                  <a:pt x="0" y="2142181"/>
                </a:cubicBezTo>
                <a:cubicBezTo>
                  <a:pt x="0" y="2142181"/>
                  <a:pt x="737094" y="1581405"/>
                  <a:pt x="829488" y="1432982"/>
                </a:cubicBezTo>
                <a:cubicBezTo>
                  <a:pt x="900160" y="1319350"/>
                  <a:pt x="1100315" y="371995"/>
                  <a:pt x="1178671" y="276396"/>
                </a:cubicBezTo>
                <a:cubicBezTo>
                  <a:pt x="1265499" y="170508"/>
                  <a:pt x="1465837" y="36002"/>
                  <a:pt x="1553088" y="0"/>
                </a:cubicBezTo>
                <a:close/>
              </a:path>
            </a:pathLst>
          </a:custGeom>
          <a:solidFill>
            <a:srgbClr val="FFFFFF"/>
          </a:solidFill>
          <a:ln w="5198" cap="flat">
            <a:noFill/>
            <a:prstDash val="solid"/>
            <a:miter/>
          </a:ln>
        </p:spPr>
        <p:txBody>
          <a:bodyPr rtlCol="0" anchor="ctr"/>
          <a:lstStyle/>
          <a:p>
            <a:endParaRPr lang="en-US" sz="1350"/>
          </a:p>
        </p:txBody>
      </p:sp>
      <p:sp>
        <p:nvSpPr>
          <p:cNvPr id="35" name="任意多边形: 形状 34"/>
          <p:cNvSpPr/>
          <p:nvPr userDrawn="1">
            <p:custDataLst>
              <p:tags r:id="rId24"/>
            </p:custDataLst>
          </p:nvPr>
        </p:nvSpPr>
        <p:spPr>
          <a:xfrm>
            <a:off x="7850820" y="2461628"/>
            <a:ext cx="499580" cy="378479"/>
          </a:xfrm>
          <a:custGeom>
            <a:avLst/>
            <a:gdLst>
              <a:gd name="connsiteX0" fmla="*/ 384891 w 572825"/>
              <a:gd name="connsiteY0" fmla="*/ 240978 h 433969"/>
              <a:gd name="connsiteX1" fmla="*/ 236283 w 572825"/>
              <a:gd name="connsiteY1" fmla="*/ 190662 h 433969"/>
              <a:gd name="connsiteX2" fmla="*/ 239926 w 572825"/>
              <a:gd name="connsiteY2" fmla="*/ 4174 h 433969"/>
              <a:gd name="connsiteX3" fmla="*/ 195542 w 572825"/>
              <a:gd name="connsiteY3" fmla="*/ 61827 h 433969"/>
              <a:gd name="connsiteX4" fmla="*/ 121082 w 572825"/>
              <a:gd name="connsiteY4" fmla="*/ 140710 h 433969"/>
              <a:gd name="connsiteX5" fmla="*/ 80392 w 572825"/>
              <a:gd name="connsiteY5" fmla="*/ 237596 h 433969"/>
              <a:gd name="connsiteX6" fmla="*/ 0 w 572825"/>
              <a:gd name="connsiteY6" fmla="*/ 433970 h 433969"/>
              <a:gd name="connsiteX7" fmla="*/ 102194 w 572825"/>
              <a:gd name="connsiteY7" fmla="*/ 433970 h 433969"/>
              <a:gd name="connsiteX8" fmla="*/ 135391 w 572825"/>
              <a:gd name="connsiteY8" fmla="*/ 377878 h 433969"/>
              <a:gd name="connsiteX9" fmla="*/ 356533 w 572825"/>
              <a:gd name="connsiteY9" fmla="*/ 393592 h 433969"/>
              <a:gd name="connsiteX10" fmla="*/ 569037 w 572825"/>
              <a:gd name="connsiteY10" fmla="*/ 239053 h 433969"/>
              <a:gd name="connsiteX11" fmla="*/ 384943 w 572825"/>
              <a:gd name="connsiteY11" fmla="*/ 240978 h 43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825" h="433969">
                <a:moveTo>
                  <a:pt x="384891" y="240978"/>
                </a:moveTo>
                <a:cubicBezTo>
                  <a:pt x="344097" y="238532"/>
                  <a:pt x="259126" y="220581"/>
                  <a:pt x="236283" y="190662"/>
                </a:cubicBezTo>
                <a:cubicBezTo>
                  <a:pt x="198924" y="141802"/>
                  <a:pt x="282750" y="53710"/>
                  <a:pt x="239926" y="4174"/>
                </a:cubicBezTo>
                <a:cubicBezTo>
                  <a:pt x="225044" y="-13049"/>
                  <a:pt x="218020" y="26340"/>
                  <a:pt x="195542" y="61827"/>
                </a:cubicBezTo>
                <a:cubicBezTo>
                  <a:pt x="167443" y="106159"/>
                  <a:pt x="139710" y="104755"/>
                  <a:pt x="121082" y="140710"/>
                </a:cubicBezTo>
                <a:cubicBezTo>
                  <a:pt x="94492" y="191962"/>
                  <a:pt x="85855" y="226513"/>
                  <a:pt x="80392" y="237596"/>
                </a:cubicBezTo>
                <a:cubicBezTo>
                  <a:pt x="75917" y="246650"/>
                  <a:pt x="42303" y="326573"/>
                  <a:pt x="0" y="433970"/>
                </a:cubicBezTo>
                <a:lnTo>
                  <a:pt x="102194" y="433970"/>
                </a:lnTo>
                <a:cubicBezTo>
                  <a:pt x="115982" y="398223"/>
                  <a:pt x="127274" y="376837"/>
                  <a:pt x="135391" y="377878"/>
                </a:cubicBezTo>
                <a:cubicBezTo>
                  <a:pt x="184666" y="384070"/>
                  <a:pt x="245858" y="405768"/>
                  <a:pt x="356533" y="393592"/>
                </a:cubicBezTo>
                <a:cubicBezTo>
                  <a:pt x="460860" y="382093"/>
                  <a:pt x="536620" y="282240"/>
                  <a:pt x="569037" y="239053"/>
                </a:cubicBezTo>
                <a:cubicBezTo>
                  <a:pt x="601454" y="195865"/>
                  <a:pt x="416059" y="242851"/>
                  <a:pt x="384943" y="240978"/>
                </a:cubicBezTo>
                <a:close/>
              </a:path>
            </a:pathLst>
          </a:custGeom>
          <a:solidFill>
            <a:srgbClr val="F7B690"/>
          </a:solidFill>
          <a:ln w="5198" cap="flat">
            <a:noFill/>
            <a:prstDash val="solid"/>
            <a:miter/>
          </a:ln>
        </p:spPr>
        <p:txBody>
          <a:bodyPr rtlCol="0" anchor="ctr"/>
          <a:lstStyle/>
          <a:p>
            <a:endParaRPr lang="en-US" sz="1350"/>
          </a:p>
        </p:txBody>
      </p:sp>
      <p:sp>
        <p:nvSpPr>
          <p:cNvPr id="36" name="任意多边形: 形状 35"/>
          <p:cNvSpPr/>
          <p:nvPr userDrawn="1">
            <p:custDataLst>
              <p:tags r:id="rId25"/>
            </p:custDataLst>
          </p:nvPr>
        </p:nvSpPr>
        <p:spPr>
          <a:xfrm>
            <a:off x="6202944" y="3698563"/>
            <a:ext cx="1101323" cy="520983"/>
          </a:xfrm>
          <a:custGeom>
            <a:avLst/>
            <a:gdLst>
              <a:gd name="connsiteX0" fmla="*/ 200142 w 1468431"/>
              <a:gd name="connsiteY0" fmla="*/ 0 h 694644"/>
              <a:gd name="connsiteX1" fmla="*/ 998651 w 1468431"/>
              <a:gd name="connsiteY1" fmla="*/ 0 h 694644"/>
              <a:gd name="connsiteX2" fmla="*/ 1457834 w 1468431"/>
              <a:gd name="connsiteY2" fmla="*/ 672550 h 694644"/>
              <a:gd name="connsiteX3" fmla="*/ 1468431 w 1468431"/>
              <a:gd name="connsiteY3" fmla="*/ 694644 h 694644"/>
              <a:gd name="connsiteX4" fmla="*/ 0 w 1468431"/>
              <a:gd name="connsiteY4" fmla="*/ 694644 h 694644"/>
              <a:gd name="connsiteX5" fmla="*/ 8118 w 1468431"/>
              <a:gd name="connsiteY5" fmla="*/ 662682 h 694644"/>
              <a:gd name="connsiteX6" fmla="*/ 200142 w 1468431"/>
              <a:gd name="connsiteY6" fmla="*/ 0 h 69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8431" h="694644">
                <a:moveTo>
                  <a:pt x="200142" y="0"/>
                </a:moveTo>
                <a:lnTo>
                  <a:pt x="998651" y="0"/>
                </a:lnTo>
                <a:cubicBezTo>
                  <a:pt x="1124671" y="134280"/>
                  <a:pt x="1339319" y="445848"/>
                  <a:pt x="1457834" y="672550"/>
                </a:cubicBezTo>
                <a:lnTo>
                  <a:pt x="1468431" y="694644"/>
                </a:lnTo>
                <a:lnTo>
                  <a:pt x="0" y="694644"/>
                </a:lnTo>
                <a:lnTo>
                  <a:pt x="8118" y="662682"/>
                </a:lnTo>
                <a:cubicBezTo>
                  <a:pt x="113815" y="257744"/>
                  <a:pt x="200142" y="0"/>
                  <a:pt x="200142" y="0"/>
                </a:cubicBezTo>
                <a:close/>
              </a:path>
            </a:pathLst>
          </a:custGeom>
          <a:solidFill>
            <a:schemeClr val="accent3">
              <a:lumMod val="50000"/>
            </a:schemeClr>
          </a:solidFill>
          <a:ln w="5198" cap="flat">
            <a:noFill/>
            <a:prstDash val="solid"/>
            <a:miter/>
          </a:ln>
        </p:spPr>
        <p:txBody>
          <a:bodyPr rtlCol="0" anchor="ctr"/>
          <a:lstStyle/>
          <a:p>
            <a:endParaRPr lang="en-US" sz="1350"/>
          </a:p>
        </p:txBody>
      </p:sp>
      <p:sp>
        <p:nvSpPr>
          <p:cNvPr id="37" name="任意多边形: 形状 36"/>
          <p:cNvSpPr/>
          <p:nvPr userDrawn="1">
            <p:custDataLst>
              <p:tags r:id="rId26"/>
            </p:custDataLst>
          </p:nvPr>
        </p:nvSpPr>
        <p:spPr>
          <a:xfrm>
            <a:off x="6353041" y="2400679"/>
            <a:ext cx="679039" cy="1340475"/>
          </a:xfrm>
          <a:custGeom>
            <a:avLst/>
            <a:gdLst>
              <a:gd name="connsiteX0" fmla="*/ 567748 w 778595"/>
              <a:gd name="connsiteY0" fmla="*/ 84051 h 1537006"/>
              <a:gd name="connsiteX1" fmla="*/ 776558 w 778595"/>
              <a:gd name="connsiteY1" fmla="*/ 332770 h 1537006"/>
              <a:gd name="connsiteX2" fmla="*/ 729936 w 778595"/>
              <a:gd name="connsiteY2" fmla="*/ 1408248 h 1537006"/>
              <a:gd name="connsiteX3" fmla="*/ 12 w 778595"/>
              <a:gd name="connsiteY3" fmla="*/ 1488224 h 1537006"/>
              <a:gd name="connsiteX4" fmla="*/ 164281 w 778595"/>
              <a:gd name="connsiteY4" fmla="*/ 47055 h 1537006"/>
              <a:gd name="connsiteX5" fmla="*/ 567748 w 778595"/>
              <a:gd name="connsiteY5" fmla="*/ 84051 h 153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595" h="1537006">
                <a:moveTo>
                  <a:pt x="567748" y="84051"/>
                </a:moveTo>
                <a:cubicBezTo>
                  <a:pt x="644601" y="118653"/>
                  <a:pt x="742372" y="247280"/>
                  <a:pt x="776558" y="332770"/>
                </a:cubicBezTo>
                <a:cubicBezTo>
                  <a:pt x="799193" y="389331"/>
                  <a:pt x="623528" y="935161"/>
                  <a:pt x="729936" y="1408248"/>
                </a:cubicBezTo>
                <a:cubicBezTo>
                  <a:pt x="775725" y="1612011"/>
                  <a:pt x="-3475" y="1521057"/>
                  <a:pt x="12" y="1488224"/>
                </a:cubicBezTo>
                <a:cubicBezTo>
                  <a:pt x="29827" y="1207452"/>
                  <a:pt x="68227" y="171623"/>
                  <a:pt x="164281" y="47055"/>
                </a:cubicBezTo>
                <a:cubicBezTo>
                  <a:pt x="224275" y="-30683"/>
                  <a:pt x="363621" y="-7788"/>
                  <a:pt x="567748" y="84051"/>
                </a:cubicBezTo>
                <a:close/>
              </a:path>
            </a:pathLst>
          </a:custGeom>
          <a:solidFill>
            <a:schemeClr val="accent4"/>
          </a:solidFill>
          <a:ln w="5198" cap="flat">
            <a:noFill/>
            <a:prstDash val="solid"/>
            <a:miter/>
          </a:ln>
        </p:spPr>
        <p:txBody>
          <a:bodyPr rtlCol="0" anchor="ctr"/>
          <a:lstStyle/>
          <a:p>
            <a:endParaRPr lang="en-US" sz="1350"/>
          </a:p>
        </p:txBody>
      </p:sp>
      <p:sp>
        <p:nvSpPr>
          <p:cNvPr id="38" name="任意多边形: 形状 37"/>
          <p:cNvSpPr/>
          <p:nvPr userDrawn="1">
            <p:custDataLst>
              <p:tags r:id="rId27"/>
            </p:custDataLst>
          </p:nvPr>
        </p:nvSpPr>
        <p:spPr>
          <a:xfrm>
            <a:off x="6487592" y="1912270"/>
            <a:ext cx="365147" cy="679616"/>
          </a:xfrm>
          <a:custGeom>
            <a:avLst/>
            <a:gdLst>
              <a:gd name="connsiteX0" fmla="*/ 304355 w 418682"/>
              <a:gd name="connsiteY0" fmla="*/ 71075 h 779257"/>
              <a:gd name="connsiteX1" fmla="*/ 413470 w 418682"/>
              <a:gd name="connsiteY1" fmla="*/ 644067 h 779257"/>
              <a:gd name="connsiteX2" fmla="*/ 128275 w 418682"/>
              <a:gd name="connsiteY2" fmla="*/ 774202 h 779257"/>
              <a:gd name="connsiteX3" fmla="*/ 64 w 418682"/>
              <a:gd name="connsiteY3" fmla="*/ 663111 h 779257"/>
              <a:gd name="connsiteX4" fmla="*/ 101842 w 418682"/>
              <a:gd name="connsiteY4" fmla="*/ 127843 h 779257"/>
              <a:gd name="connsiteX5" fmla="*/ 304304 w 418682"/>
              <a:gd name="connsiteY5" fmla="*/ 71127 h 7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682" h="779257">
                <a:moveTo>
                  <a:pt x="304355" y="71075"/>
                </a:moveTo>
                <a:cubicBezTo>
                  <a:pt x="315803" y="250642"/>
                  <a:pt x="383082" y="587402"/>
                  <a:pt x="413470" y="644067"/>
                </a:cubicBezTo>
                <a:cubicBezTo>
                  <a:pt x="456189" y="723834"/>
                  <a:pt x="225161" y="799802"/>
                  <a:pt x="128275" y="774202"/>
                </a:cubicBezTo>
                <a:cubicBezTo>
                  <a:pt x="31440" y="748550"/>
                  <a:pt x="2926" y="697297"/>
                  <a:pt x="64" y="663111"/>
                </a:cubicBezTo>
                <a:cubicBezTo>
                  <a:pt x="-2798" y="628925"/>
                  <a:pt x="90758" y="426567"/>
                  <a:pt x="101842" y="127843"/>
                </a:cubicBezTo>
                <a:cubicBezTo>
                  <a:pt x="108970" y="-64212"/>
                  <a:pt x="299620" y="-2084"/>
                  <a:pt x="304304" y="71127"/>
                </a:cubicBezTo>
                <a:close/>
              </a:path>
            </a:pathLst>
          </a:custGeom>
          <a:solidFill>
            <a:srgbClr val="F7B690"/>
          </a:solidFill>
          <a:ln w="5198" cap="flat">
            <a:noFill/>
            <a:prstDash val="solid"/>
            <a:miter/>
          </a:ln>
        </p:spPr>
        <p:txBody>
          <a:bodyPr rtlCol="0" anchor="ctr"/>
          <a:lstStyle/>
          <a:p>
            <a:endParaRPr lang="en-US" sz="1350"/>
          </a:p>
        </p:txBody>
      </p:sp>
      <p:sp>
        <p:nvSpPr>
          <p:cNvPr id="40" name="任意多边形: 形状 39"/>
          <p:cNvSpPr/>
          <p:nvPr>
            <p:custDataLst>
              <p:tags r:id="rId28"/>
            </p:custDataLst>
          </p:nvPr>
        </p:nvSpPr>
        <p:spPr>
          <a:xfrm rot="21178800">
            <a:off x="8135231" y="2089570"/>
            <a:ext cx="467744" cy="467744"/>
          </a:xfrm>
          <a:custGeom>
            <a:avLst/>
            <a:gdLst>
              <a:gd name="connsiteX0" fmla="*/ 821295 w 821295"/>
              <a:gd name="connsiteY0" fmla="*/ 410648 h 821295"/>
              <a:gd name="connsiteX1" fmla="*/ 410648 w 821295"/>
              <a:gd name="connsiteY1" fmla="*/ 821295 h 821295"/>
              <a:gd name="connsiteX2" fmla="*/ 0 w 821295"/>
              <a:gd name="connsiteY2" fmla="*/ 410648 h 821295"/>
              <a:gd name="connsiteX3" fmla="*/ 410648 w 821295"/>
              <a:gd name="connsiteY3" fmla="*/ 0 h 821295"/>
              <a:gd name="connsiteX4" fmla="*/ 821295 w 821295"/>
              <a:gd name="connsiteY4" fmla="*/ 410648 h 8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95" h="821295">
                <a:moveTo>
                  <a:pt x="821295" y="410648"/>
                </a:moveTo>
                <a:cubicBezTo>
                  <a:pt x="821295" y="637442"/>
                  <a:pt x="637442" y="821295"/>
                  <a:pt x="410648" y="821295"/>
                </a:cubicBezTo>
                <a:cubicBezTo>
                  <a:pt x="183853" y="821295"/>
                  <a:pt x="0" y="637442"/>
                  <a:pt x="0" y="410648"/>
                </a:cubicBezTo>
                <a:cubicBezTo>
                  <a:pt x="0" y="183853"/>
                  <a:pt x="183853" y="0"/>
                  <a:pt x="410648" y="0"/>
                </a:cubicBezTo>
                <a:cubicBezTo>
                  <a:pt x="637442" y="0"/>
                  <a:pt x="821295" y="183853"/>
                  <a:pt x="821295" y="410648"/>
                </a:cubicBezTo>
                <a:close/>
              </a:path>
            </a:pathLst>
          </a:custGeom>
          <a:solidFill>
            <a:srgbClr val="FFFFFF"/>
          </a:solidFill>
          <a:ln w="5198" cap="flat">
            <a:noFill/>
            <a:prstDash val="solid"/>
            <a:miter/>
          </a:ln>
        </p:spPr>
        <p:txBody>
          <a:bodyPr rtlCol="0" anchor="ctr"/>
          <a:lstStyle/>
          <a:p>
            <a:endParaRPr lang="en-US" sz="1350" dirty="0"/>
          </a:p>
        </p:txBody>
      </p:sp>
      <p:sp>
        <p:nvSpPr>
          <p:cNvPr id="41" name="任意多边形: 形状 40"/>
          <p:cNvSpPr/>
          <p:nvPr>
            <p:custDataLst>
              <p:tags r:id="rId29"/>
            </p:custDataLst>
          </p:nvPr>
        </p:nvSpPr>
        <p:spPr>
          <a:xfrm>
            <a:off x="8130466" y="2084908"/>
            <a:ext cx="477227" cy="477227"/>
          </a:xfrm>
          <a:custGeom>
            <a:avLst/>
            <a:gdLst>
              <a:gd name="connsiteX0" fmla="*/ 418973 w 837945"/>
              <a:gd name="connsiteY0" fmla="*/ 837946 h 837945"/>
              <a:gd name="connsiteX1" fmla="*/ 0 w 837945"/>
              <a:gd name="connsiteY1" fmla="*/ 418973 h 837945"/>
              <a:gd name="connsiteX2" fmla="*/ 418973 w 837945"/>
              <a:gd name="connsiteY2" fmla="*/ 0 h 837945"/>
              <a:gd name="connsiteX3" fmla="*/ 837946 w 837945"/>
              <a:gd name="connsiteY3" fmla="*/ 418973 h 837945"/>
              <a:gd name="connsiteX4" fmla="*/ 418973 w 837945"/>
              <a:gd name="connsiteY4" fmla="*/ 837946 h 837945"/>
              <a:gd name="connsiteX5" fmla="*/ 418973 w 837945"/>
              <a:gd name="connsiteY5" fmla="*/ 16651 h 837945"/>
              <a:gd name="connsiteX6" fmla="*/ 16651 w 837945"/>
              <a:gd name="connsiteY6" fmla="*/ 418973 h 837945"/>
              <a:gd name="connsiteX7" fmla="*/ 418973 w 837945"/>
              <a:gd name="connsiteY7" fmla="*/ 821295 h 837945"/>
              <a:gd name="connsiteX8" fmla="*/ 821295 w 837945"/>
              <a:gd name="connsiteY8" fmla="*/ 418973 h 837945"/>
              <a:gd name="connsiteX9" fmla="*/ 418973 w 837945"/>
              <a:gd name="connsiteY9" fmla="*/ 16651 h 8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945" h="837945">
                <a:moveTo>
                  <a:pt x="418973" y="837946"/>
                </a:moveTo>
                <a:cubicBezTo>
                  <a:pt x="187945" y="837946"/>
                  <a:pt x="0" y="650001"/>
                  <a:pt x="0" y="418973"/>
                </a:cubicBezTo>
                <a:cubicBezTo>
                  <a:pt x="0" y="187945"/>
                  <a:pt x="187945" y="0"/>
                  <a:pt x="418973" y="0"/>
                </a:cubicBezTo>
                <a:cubicBezTo>
                  <a:pt x="650001" y="0"/>
                  <a:pt x="837946" y="187945"/>
                  <a:pt x="837946" y="418973"/>
                </a:cubicBezTo>
                <a:cubicBezTo>
                  <a:pt x="837946" y="650001"/>
                  <a:pt x="650001" y="837946"/>
                  <a:pt x="418973" y="837946"/>
                </a:cubicBezTo>
                <a:close/>
                <a:moveTo>
                  <a:pt x="418973" y="16651"/>
                </a:moveTo>
                <a:cubicBezTo>
                  <a:pt x="197103" y="16651"/>
                  <a:pt x="16651" y="197154"/>
                  <a:pt x="16651" y="418973"/>
                </a:cubicBezTo>
                <a:cubicBezTo>
                  <a:pt x="16651" y="640791"/>
                  <a:pt x="197155" y="821295"/>
                  <a:pt x="418973" y="821295"/>
                </a:cubicBezTo>
                <a:cubicBezTo>
                  <a:pt x="640791" y="821295"/>
                  <a:pt x="821295" y="640791"/>
                  <a:pt x="821295" y="418973"/>
                </a:cubicBezTo>
                <a:cubicBezTo>
                  <a:pt x="821295" y="197154"/>
                  <a:pt x="640791" y="16651"/>
                  <a:pt x="418973" y="16651"/>
                </a:cubicBezTo>
                <a:close/>
              </a:path>
            </a:pathLst>
          </a:custGeom>
          <a:solidFill>
            <a:schemeClr val="accent3">
              <a:lumMod val="90000"/>
            </a:schemeClr>
          </a:solidFill>
          <a:ln w="5198" cap="flat">
            <a:noFill/>
            <a:prstDash val="solid"/>
            <a:miter/>
          </a:ln>
        </p:spPr>
        <p:txBody>
          <a:bodyPr rtlCol="0" anchor="ctr"/>
          <a:lstStyle/>
          <a:p>
            <a:endParaRPr lang="en-US" sz="1350"/>
          </a:p>
        </p:txBody>
      </p:sp>
      <p:sp>
        <p:nvSpPr>
          <p:cNvPr id="42" name="任意多边形: 形状 41"/>
          <p:cNvSpPr/>
          <p:nvPr>
            <p:custDataLst>
              <p:tags r:id="rId30"/>
            </p:custDataLst>
          </p:nvPr>
        </p:nvSpPr>
        <p:spPr>
          <a:xfrm>
            <a:off x="8210163" y="2210223"/>
            <a:ext cx="293887" cy="208697"/>
          </a:xfrm>
          <a:custGeom>
            <a:avLst/>
            <a:gdLst>
              <a:gd name="connsiteX0" fmla="*/ 146767 w 516026"/>
              <a:gd name="connsiteY0" fmla="*/ 32170 h 366443"/>
              <a:gd name="connsiteX1" fmla="*/ 191880 w 516026"/>
              <a:gd name="connsiteY1" fmla="*/ 14479 h 366443"/>
              <a:gd name="connsiteX2" fmla="*/ 292461 w 516026"/>
              <a:gd name="connsiteY2" fmla="*/ 1314 h 366443"/>
              <a:gd name="connsiteX3" fmla="*/ 394290 w 516026"/>
              <a:gd name="connsiteY3" fmla="*/ 45595 h 366443"/>
              <a:gd name="connsiteX4" fmla="*/ 498305 w 516026"/>
              <a:gd name="connsiteY4" fmla="*/ 154084 h 366443"/>
              <a:gd name="connsiteX5" fmla="*/ 512042 w 516026"/>
              <a:gd name="connsiteY5" fmla="*/ 238587 h 366443"/>
              <a:gd name="connsiteX6" fmla="*/ 479364 w 516026"/>
              <a:gd name="connsiteY6" fmla="*/ 281566 h 366443"/>
              <a:gd name="connsiteX7" fmla="*/ 366140 w 516026"/>
              <a:gd name="connsiteY7" fmla="*/ 360449 h 366443"/>
              <a:gd name="connsiteX8" fmla="*/ 175489 w 516026"/>
              <a:gd name="connsiteY8" fmla="*/ 361333 h 366443"/>
              <a:gd name="connsiteX9" fmla="*/ 4768 w 516026"/>
              <a:gd name="connsiteY9" fmla="*/ 180986 h 366443"/>
              <a:gd name="connsiteX10" fmla="*/ 146767 w 516026"/>
              <a:gd name="connsiteY10" fmla="*/ 32118 h 36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026" h="366443">
                <a:moveTo>
                  <a:pt x="146767" y="32170"/>
                </a:moveTo>
                <a:cubicBezTo>
                  <a:pt x="161493" y="25302"/>
                  <a:pt x="176634" y="19370"/>
                  <a:pt x="191880" y="14479"/>
                </a:cubicBezTo>
                <a:cubicBezTo>
                  <a:pt x="224349" y="4020"/>
                  <a:pt x="258639" y="-3056"/>
                  <a:pt x="292461" y="1314"/>
                </a:cubicBezTo>
                <a:cubicBezTo>
                  <a:pt x="329508" y="6101"/>
                  <a:pt x="363538" y="24417"/>
                  <a:pt x="394290" y="45595"/>
                </a:cubicBezTo>
                <a:cubicBezTo>
                  <a:pt x="435917" y="74265"/>
                  <a:pt x="474005" y="109752"/>
                  <a:pt x="498305" y="154084"/>
                </a:cubicBezTo>
                <a:cubicBezTo>
                  <a:pt x="512458" y="179893"/>
                  <a:pt x="521720" y="210801"/>
                  <a:pt x="512042" y="238587"/>
                </a:cubicBezTo>
                <a:cubicBezTo>
                  <a:pt x="506058" y="255810"/>
                  <a:pt x="493414" y="269963"/>
                  <a:pt x="479364" y="281566"/>
                </a:cubicBezTo>
                <a:cubicBezTo>
                  <a:pt x="442941" y="311798"/>
                  <a:pt x="411565" y="357847"/>
                  <a:pt x="366140" y="360449"/>
                </a:cubicBezTo>
                <a:cubicBezTo>
                  <a:pt x="311037" y="363623"/>
                  <a:pt x="229812" y="371688"/>
                  <a:pt x="175489" y="361333"/>
                </a:cubicBezTo>
                <a:cubicBezTo>
                  <a:pt x="101810" y="347284"/>
                  <a:pt x="-26296" y="291036"/>
                  <a:pt x="4768" y="180986"/>
                </a:cubicBezTo>
                <a:cubicBezTo>
                  <a:pt x="24072" y="112666"/>
                  <a:pt x="81309" y="62662"/>
                  <a:pt x="146767" y="32118"/>
                </a:cubicBezTo>
                <a:close/>
              </a:path>
            </a:pathLst>
          </a:custGeom>
          <a:solidFill>
            <a:srgbClr val="FFFFFF"/>
          </a:solidFill>
          <a:ln w="5198" cap="flat">
            <a:noFill/>
            <a:prstDash val="solid"/>
            <a:miter/>
          </a:ln>
        </p:spPr>
        <p:txBody>
          <a:bodyPr rtlCol="0" anchor="ctr"/>
          <a:lstStyle/>
          <a:p>
            <a:endParaRPr lang="en-US" sz="1350"/>
          </a:p>
        </p:txBody>
      </p:sp>
      <p:sp>
        <p:nvSpPr>
          <p:cNvPr id="43" name="任意多边形: 形状 42"/>
          <p:cNvSpPr/>
          <p:nvPr>
            <p:custDataLst>
              <p:tags r:id="rId31"/>
            </p:custDataLst>
          </p:nvPr>
        </p:nvSpPr>
        <p:spPr>
          <a:xfrm>
            <a:off x="8222653" y="2245610"/>
            <a:ext cx="156892" cy="156892"/>
          </a:xfrm>
          <a:custGeom>
            <a:avLst/>
            <a:gdLst>
              <a:gd name="connsiteX0" fmla="*/ 268292 w 275480"/>
              <a:gd name="connsiteY0" fmla="*/ 181500 h 275480"/>
              <a:gd name="connsiteX1" fmla="*/ 93980 w 275480"/>
              <a:gd name="connsiteY1" fmla="*/ 268292 h 275480"/>
              <a:gd name="connsiteX2" fmla="*/ 7189 w 275480"/>
              <a:gd name="connsiteY2" fmla="*/ 93980 h 275480"/>
              <a:gd name="connsiteX3" fmla="*/ 181500 w 275480"/>
              <a:gd name="connsiteY3" fmla="*/ 7188 h 275480"/>
              <a:gd name="connsiteX4" fmla="*/ 268292 w 275480"/>
              <a:gd name="connsiteY4" fmla="*/ 181500 h 27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80" h="275480">
                <a:moveTo>
                  <a:pt x="268292" y="181500"/>
                </a:moveTo>
                <a:cubicBezTo>
                  <a:pt x="244148" y="253619"/>
                  <a:pt x="166098" y="292488"/>
                  <a:pt x="93980" y="268292"/>
                </a:cubicBezTo>
                <a:cubicBezTo>
                  <a:pt x="21862" y="244148"/>
                  <a:pt x="-17007" y="166098"/>
                  <a:pt x="7189" y="93980"/>
                </a:cubicBezTo>
                <a:cubicBezTo>
                  <a:pt x="31332" y="21862"/>
                  <a:pt x="109382" y="-17007"/>
                  <a:pt x="181500" y="7188"/>
                </a:cubicBezTo>
                <a:cubicBezTo>
                  <a:pt x="253619" y="31332"/>
                  <a:pt x="292487" y="109382"/>
                  <a:pt x="268292" y="181500"/>
                </a:cubicBezTo>
                <a:close/>
              </a:path>
            </a:pathLst>
          </a:custGeom>
          <a:solidFill>
            <a:schemeClr val="accent2">
              <a:lumMod val="20000"/>
              <a:lumOff val="80000"/>
            </a:schemeClr>
          </a:solidFill>
          <a:ln w="5198" cap="flat">
            <a:noFill/>
            <a:prstDash val="solid"/>
            <a:miter/>
          </a:ln>
        </p:spPr>
        <p:txBody>
          <a:bodyPr rtlCol="0" anchor="ctr"/>
          <a:lstStyle/>
          <a:p>
            <a:endParaRPr lang="en-US" sz="1350"/>
          </a:p>
        </p:txBody>
      </p:sp>
      <p:sp>
        <p:nvSpPr>
          <p:cNvPr id="44" name="任意多边形: 形状 43"/>
          <p:cNvSpPr/>
          <p:nvPr>
            <p:custDataLst>
              <p:tags r:id="rId32"/>
            </p:custDataLst>
          </p:nvPr>
        </p:nvSpPr>
        <p:spPr>
          <a:xfrm>
            <a:off x="8254457" y="2277413"/>
            <a:ext cx="93283" cy="93284"/>
          </a:xfrm>
          <a:custGeom>
            <a:avLst/>
            <a:gdLst>
              <a:gd name="connsiteX0" fmla="*/ 159530 w 163792"/>
              <a:gd name="connsiteY0" fmla="*/ 107913 h 163793"/>
              <a:gd name="connsiteX1" fmla="*/ 55880 w 163792"/>
              <a:gd name="connsiteY1" fmla="*/ 159530 h 163793"/>
              <a:gd name="connsiteX2" fmla="*/ 4263 w 163792"/>
              <a:gd name="connsiteY2" fmla="*/ 55880 h 163793"/>
              <a:gd name="connsiteX3" fmla="*/ 107913 w 163792"/>
              <a:gd name="connsiteY3" fmla="*/ 4263 h 163793"/>
              <a:gd name="connsiteX4" fmla="*/ 159530 w 163792"/>
              <a:gd name="connsiteY4" fmla="*/ 107913 h 1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92" h="163793">
                <a:moveTo>
                  <a:pt x="159530" y="107913"/>
                </a:moveTo>
                <a:cubicBezTo>
                  <a:pt x="145169" y="150789"/>
                  <a:pt x="98755" y="173892"/>
                  <a:pt x="55880" y="159530"/>
                </a:cubicBezTo>
                <a:cubicBezTo>
                  <a:pt x="13004" y="145169"/>
                  <a:pt x="-10099" y="98755"/>
                  <a:pt x="4263" y="55880"/>
                </a:cubicBezTo>
                <a:cubicBezTo>
                  <a:pt x="18624" y="13004"/>
                  <a:pt x="65038" y="-10098"/>
                  <a:pt x="107913" y="4263"/>
                </a:cubicBezTo>
                <a:cubicBezTo>
                  <a:pt x="150789" y="18624"/>
                  <a:pt x="173891" y="65038"/>
                  <a:pt x="159530" y="107913"/>
                </a:cubicBezTo>
                <a:close/>
              </a:path>
            </a:pathLst>
          </a:custGeom>
          <a:solidFill>
            <a:srgbClr val="1F264C"/>
          </a:solidFill>
          <a:ln w="5198" cap="flat">
            <a:noFill/>
            <a:prstDash val="solid"/>
            <a:miter/>
          </a:ln>
        </p:spPr>
        <p:txBody>
          <a:bodyPr rtlCol="0" anchor="ctr"/>
          <a:lstStyle/>
          <a:p>
            <a:endParaRPr lang="en-US" sz="1350"/>
          </a:p>
        </p:txBody>
      </p:sp>
      <p:sp>
        <p:nvSpPr>
          <p:cNvPr id="45" name="任意多边形: 形状 44"/>
          <p:cNvSpPr/>
          <p:nvPr>
            <p:custDataLst>
              <p:tags r:id="rId33"/>
            </p:custDataLst>
          </p:nvPr>
        </p:nvSpPr>
        <p:spPr>
          <a:xfrm>
            <a:off x="8244941" y="2294716"/>
            <a:ext cx="36393" cy="36393"/>
          </a:xfrm>
          <a:custGeom>
            <a:avLst/>
            <a:gdLst>
              <a:gd name="connsiteX0" fmla="*/ 62234 w 63901"/>
              <a:gd name="connsiteY0" fmla="*/ 42097 h 63901"/>
              <a:gd name="connsiteX1" fmla="*/ 21804 w 63901"/>
              <a:gd name="connsiteY1" fmla="*/ 62234 h 63901"/>
              <a:gd name="connsiteX2" fmla="*/ 1667 w 63901"/>
              <a:gd name="connsiteY2" fmla="*/ 21804 h 63901"/>
              <a:gd name="connsiteX3" fmla="*/ 42097 w 63901"/>
              <a:gd name="connsiteY3" fmla="*/ 1667 h 63901"/>
              <a:gd name="connsiteX4" fmla="*/ 62234 w 63901"/>
              <a:gd name="connsiteY4" fmla="*/ 42097 h 63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01" h="63901">
                <a:moveTo>
                  <a:pt x="62234" y="42097"/>
                </a:moveTo>
                <a:cubicBezTo>
                  <a:pt x="56614" y="58800"/>
                  <a:pt x="38507" y="67854"/>
                  <a:pt x="21804" y="62234"/>
                </a:cubicBezTo>
                <a:cubicBezTo>
                  <a:pt x="5102" y="56614"/>
                  <a:pt x="-3952" y="38507"/>
                  <a:pt x="1667" y="21804"/>
                </a:cubicBezTo>
                <a:cubicBezTo>
                  <a:pt x="7287" y="5101"/>
                  <a:pt x="25394" y="-3952"/>
                  <a:pt x="42097" y="1667"/>
                </a:cubicBezTo>
                <a:cubicBezTo>
                  <a:pt x="58800" y="7287"/>
                  <a:pt x="67854" y="25394"/>
                  <a:pt x="62234" y="42097"/>
                </a:cubicBezTo>
                <a:close/>
              </a:path>
            </a:pathLst>
          </a:custGeom>
          <a:solidFill>
            <a:srgbClr val="FFFFFF"/>
          </a:solidFill>
          <a:ln w="5198" cap="flat">
            <a:noFill/>
            <a:prstDash val="solid"/>
            <a:miter/>
          </a:ln>
        </p:spPr>
        <p:txBody>
          <a:bodyPr rtlCol="0" anchor="ctr"/>
          <a:lstStyle/>
          <a:p>
            <a:endParaRPr lang="en-US" sz="1350"/>
          </a:p>
        </p:txBody>
      </p:sp>
      <p:sp>
        <p:nvSpPr>
          <p:cNvPr id="46" name="任意多边形: 形状 45"/>
          <p:cNvSpPr/>
          <p:nvPr>
            <p:custDataLst>
              <p:tags r:id="rId34"/>
            </p:custDataLst>
          </p:nvPr>
        </p:nvSpPr>
        <p:spPr>
          <a:xfrm>
            <a:off x="8210477" y="2222414"/>
            <a:ext cx="334005" cy="148818"/>
          </a:xfrm>
          <a:custGeom>
            <a:avLst/>
            <a:gdLst>
              <a:gd name="connsiteX0" fmla="*/ 200953 w 586468"/>
              <a:gd name="connsiteY0" fmla="*/ 2335 h 261305"/>
              <a:gd name="connsiteX1" fmla="*/ 273279 w 586468"/>
              <a:gd name="connsiteY1" fmla="*/ 3740 h 261305"/>
              <a:gd name="connsiteX2" fmla="*/ 443585 w 586468"/>
              <a:gd name="connsiteY2" fmla="*/ 89231 h 261305"/>
              <a:gd name="connsiteX3" fmla="*/ 586468 w 586468"/>
              <a:gd name="connsiteY3" fmla="*/ 217025 h 261305"/>
              <a:gd name="connsiteX4" fmla="*/ 541096 w 586468"/>
              <a:gd name="connsiteY4" fmla="*/ 244706 h 261305"/>
              <a:gd name="connsiteX5" fmla="*/ 480060 w 586468"/>
              <a:gd name="connsiteY5" fmla="*/ 261305 h 261305"/>
              <a:gd name="connsiteX6" fmla="*/ 217239 w 586468"/>
              <a:gd name="connsiteY6" fmla="*/ 59364 h 261305"/>
              <a:gd name="connsiteX7" fmla="*/ 0 w 586468"/>
              <a:gd name="connsiteY7" fmla="*/ 196888 h 261305"/>
              <a:gd name="connsiteX8" fmla="*/ 201005 w 586468"/>
              <a:gd name="connsiteY8" fmla="*/ 2387 h 2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468" h="261305">
                <a:moveTo>
                  <a:pt x="200953" y="2335"/>
                </a:moveTo>
                <a:cubicBezTo>
                  <a:pt x="223380" y="-1099"/>
                  <a:pt x="247471" y="-839"/>
                  <a:pt x="273279" y="3740"/>
                </a:cubicBezTo>
                <a:cubicBezTo>
                  <a:pt x="336500" y="14979"/>
                  <a:pt x="393476" y="49113"/>
                  <a:pt x="443585" y="89231"/>
                </a:cubicBezTo>
                <a:cubicBezTo>
                  <a:pt x="492652" y="128516"/>
                  <a:pt x="542760" y="172068"/>
                  <a:pt x="586468" y="217025"/>
                </a:cubicBezTo>
                <a:cubicBezTo>
                  <a:pt x="575750" y="238046"/>
                  <a:pt x="561440" y="240284"/>
                  <a:pt x="541096" y="244706"/>
                </a:cubicBezTo>
                <a:cubicBezTo>
                  <a:pt x="534799" y="246059"/>
                  <a:pt x="479176" y="256622"/>
                  <a:pt x="480060" y="261305"/>
                </a:cubicBezTo>
                <a:cubicBezTo>
                  <a:pt x="458414" y="145427"/>
                  <a:pt x="330360" y="58947"/>
                  <a:pt x="217239" y="59364"/>
                </a:cubicBezTo>
                <a:cubicBezTo>
                  <a:pt x="115723" y="59780"/>
                  <a:pt x="53282" y="116652"/>
                  <a:pt x="0" y="196888"/>
                </a:cubicBezTo>
                <a:cubicBezTo>
                  <a:pt x="37516" y="101302"/>
                  <a:pt x="103494" y="17321"/>
                  <a:pt x="201005" y="2387"/>
                </a:cubicBezTo>
                <a:close/>
              </a:path>
            </a:pathLst>
          </a:custGeom>
          <a:solidFill>
            <a:schemeClr val="accent3">
              <a:lumMod val="75000"/>
            </a:schemeClr>
          </a:solidFill>
          <a:ln w="5198" cap="flat">
            <a:noFill/>
            <a:prstDash val="solid"/>
            <a:miter/>
          </a:ln>
        </p:spPr>
        <p:txBody>
          <a:bodyPr rtlCol="0" anchor="ctr"/>
          <a:lstStyle/>
          <a:p>
            <a:endParaRPr lang="en-US" sz="1350"/>
          </a:p>
        </p:txBody>
      </p:sp>
      <p:sp>
        <p:nvSpPr>
          <p:cNvPr id="47" name="任意多边形: 形状 46"/>
          <p:cNvSpPr/>
          <p:nvPr userDrawn="1">
            <p:custDataLst>
              <p:tags r:id="rId35"/>
            </p:custDataLst>
          </p:nvPr>
        </p:nvSpPr>
        <p:spPr>
          <a:xfrm>
            <a:off x="6488642" y="1911317"/>
            <a:ext cx="365147" cy="679616"/>
          </a:xfrm>
          <a:custGeom>
            <a:avLst/>
            <a:gdLst>
              <a:gd name="connsiteX0" fmla="*/ 304355 w 418682"/>
              <a:gd name="connsiteY0" fmla="*/ 71075 h 779257"/>
              <a:gd name="connsiteX1" fmla="*/ 413470 w 418682"/>
              <a:gd name="connsiteY1" fmla="*/ 644067 h 779257"/>
              <a:gd name="connsiteX2" fmla="*/ 128275 w 418682"/>
              <a:gd name="connsiteY2" fmla="*/ 774202 h 779257"/>
              <a:gd name="connsiteX3" fmla="*/ 64 w 418682"/>
              <a:gd name="connsiteY3" fmla="*/ 663111 h 779257"/>
              <a:gd name="connsiteX4" fmla="*/ 101842 w 418682"/>
              <a:gd name="connsiteY4" fmla="*/ 127843 h 779257"/>
              <a:gd name="connsiteX5" fmla="*/ 304304 w 418682"/>
              <a:gd name="connsiteY5" fmla="*/ 71127 h 7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682" h="779257">
                <a:moveTo>
                  <a:pt x="304355" y="71075"/>
                </a:moveTo>
                <a:cubicBezTo>
                  <a:pt x="315803" y="250642"/>
                  <a:pt x="383082" y="587402"/>
                  <a:pt x="413470" y="644067"/>
                </a:cubicBezTo>
                <a:cubicBezTo>
                  <a:pt x="456189" y="723834"/>
                  <a:pt x="225161" y="799802"/>
                  <a:pt x="128275" y="774202"/>
                </a:cubicBezTo>
                <a:cubicBezTo>
                  <a:pt x="31440" y="748550"/>
                  <a:pt x="2926" y="697297"/>
                  <a:pt x="64" y="663111"/>
                </a:cubicBezTo>
                <a:cubicBezTo>
                  <a:pt x="-2798" y="628925"/>
                  <a:pt x="90758" y="426567"/>
                  <a:pt x="101842" y="127843"/>
                </a:cubicBezTo>
                <a:cubicBezTo>
                  <a:pt x="108970" y="-64212"/>
                  <a:pt x="299620" y="-2084"/>
                  <a:pt x="304304" y="71127"/>
                </a:cubicBezTo>
                <a:close/>
              </a:path>
            </a:pathLst>
          </a:custGeom>
          <a:solidFill>
            <a:srgbClr val="F07A35">
              <a:alpha val="30000"/>
            </a:srgbClr>
          </a:solidFill>
          <a:ln w="5198" cap="flat">
            <a:noFill/>
            <a:prstDash val="solid"/>
            <a:miter/>
          </a:ln>
        </p:spPr>
        <p:txBody>
          <a:bodyPr rtlCol="0" anchor="ctr"/>
          <a:lstStyle/>
          <a:p>
            <a:endParaRPr lang="en-US" sz="1350"/>
          </a:p>
        </p:txBody>
      </p:sp>
      <p:sp>
        <p:nvSpPr>
          <p:cNvPr id="48" name="任意多边形: 形状 47"/>
          <p:cNvSpPr/>
          <p:nvPr userDrawn="1">
            <p:custDataLst>
              <p:tags r:id="rId36"/>
            </p:custDataLst>
          </p:nvPr>
        </p:nvSpPr>
        <p:spPr>
          <a:xfrm>
            <a:off x="6323979" y="1379884"/>
            <a:ext cx="820244" cy="800531"/>
          </a:xfrm>
          <a:custGeom>
            <a:avLst/>
            <a:gdLst>
              <a:gd name="connsiteX0" fmla="*/ 843701 w 940502"/>
              <a:gd name="connsiteY0" fmla="*/ 539361 h 917900"/>
              <a:gd name="connsiteX1" fmla="*/ 908743 w 940502"/>
              <a:gd name="connsiteY1" fmla="*/ 276072 h 917900"/>
              <a:gd name="connsiteX2" fmla="*/ 780845 w 940502"/>
              <a:gd name="connsiteY2" fmla="*/ 277997 h 917900"/>
              <a:gd name="connsiteX3" fmla="*/ 819870 w 940502"/>
              <a:gd name="connsiteY3" fmla="*/ 214204 h 917900"/>
              <a:gd name="connsiteX4" fmla="*/ 801242 w 940502"/>
              <a:gd name="connsiteY4" fmla="*/ 151244 h 917900"/>
              <a:gd name="connsiteX5" fmla="*/ 653207 w 940502"/>
              <a:gd name="connsiteY5" fmla="*/ 181735 h 917900"/>
              <a:gd name="connsiteX6" fmla="*/ 664863 w 940502"/>
              <a:gd name="connsiteY6" fmla="*/ 78813 h 917900"/>
              <a:gd name="connsiteX7" fmla="*/ 488626 w 940502"/>
              <a:gd name="connsiteY7" fmla="*/ 110138 h 917900"/>
              <a:gd name="connsiteX8" fmla="*/ 476242 w 940502"/>
              <a:gd name="connsiteY8" fmla="*/ 3157 h 917900"/>
              <a:gd name="connsiteX9" fmla="*/ 306353 w 940502"/>
              <a:gd name="connsiteY9" fmla="*/ 123406 h 917900"/>
              <a:gd name="connsiteX10" fmla="*/ 282990 w 940502"/>
              <a:gd name="connsiteY10" fmla="*/ 35053 h 917900"/>
              <a:gd name="connsiteX11" fmla="*/ 203483 w 940502"/>
              <a:gd name="connsiteY11" fmla="*/ 86306 h 917900"/>
              <a:gd name="connsiteX12" fmla="*/ 73815 w 940502"/>
              <a:gd name="connsiteY12" fmla="*/ 191778 h 917900"/>
              <a:gd name="connsiteX13" fmla="*/ 54823 w 940502"/>
              <a:gd name="connsiteY13" fmla="*/ 391066 h 917900"/>
              <a:gd name="connsiteX14" fmla="*/ 19076 w 940502"/>
              <a:gd name="connsiteY14" fmla="*/ 361511 h 917900"/>
              <a:gd name="connsiteX15" fmla="*/ 138597 w 940502"/>
              <a:gd name="connsiteY15" fmla="*/ 633697 h 917900"/>
              <a:gd name="connsiteX16" fmla="*/ 374464 w 940502"/>
              <a:gd name="connsiteY16" fmla="*/ 887881 h 917900"/>
              <a:gd name="connsiteX17" fmla="*/ 589935 w 940502"/>
              <a:gd name="connsiteY17" fmla="*/ 871282 h 917900"/>
              <a:gd name="connsiteX18" fmla="*/ 742653 w 940502"/>
              <a:gd name="connsiteY18" fmla="*/ 719448 h 917900"/>
              <a:gd name="connsiteX19" fmla="*/ 868730 w 940502"/>
              <a:gd name="connsiteY19" fmla="*/ 676989 h 917900"/>
              <a:gd name="connsiteX20" fmla="*/ 843701 w 940502"/>
              <a:gd name="connsiteY20" fmla="*/ 539465 h 91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502" h="917900">
                <a:moveTo>
                  <a:pt x="843701" y="539361"/>
                </a:moveTo>
                <a:cubicBezTo>
                  <a:pt x="936321" y="470885"/>
                  <a:pt x="971756" y="325972"/>
                  <a:pt x="908743" y="276072"/>
                </a:cubicBezTo>
                <a:cubicBezTo>
                  <a:pt x="880229" y="253489"/>
                  <a:pt x="828976" y="249223"/>
                  <a:pt x="780845" y="277997"/>
                </a:cubicBezTo>
                <a:cubicBezTo>
                  <a:pt x="797548" y="259057"/>
                  <a:pt x="810608" y="237671"/>
                  <a:pt x="819870" y="214204"/>
                </a:cubicBezTo>
                <a:cubicBezTo>
                  <a:pt x="830017" y="188500"/>
                  <a:pt x="821327" y="166490"/>
                  <a:pt x="801242" y="151244"/>
                </a:cubicBezTo>
                <a:cubicBezTo>
                  <a:pt x="786100" y="139745"/>
                  <a:pt x="730893" y="129910"/>
                  <a:pt x="653207" y="181735"/>
                </a:cubicBezTo>
                <a:cubicBezTo>
                  <a:pt x="677663" y="158737"/>
                  <a:pt x="688330" y="103321"/>
                  <a:pt x="664863" y="78813"/>
                </a:cubicBezTo>
                <a:cubicBezTo>
                  <a:pt x="618501" y="30370"/>
                  <a:pt x="530617" y="76680"/>
                  <a:pt x="488626" y="110138"/>
                </a:cubicBezTo>
                <a:cubicBezTo>
                  <a:pt x="510376" y="58572"/>
                  <a:pt x="505016" y="12783"/>
                  <a:pt x="476242" y="3157"/>
                </a:cubicBezTo>
                <a:cubicBezTo>
                  <a:pt x="429151" y="-12557"/>
                  <a:pt x="348396" y="30839"/>
                  <a:pt x="306353" y="123406"/>
                </a:cubicBezTo>
                <a:cubicBezTo>
                  <a:pt x="310880" y="104778"/>
                  <a:pt x="312128" y="56439"/>
                  <a:pt x="282990" y="35053"/>
                </a:cubicBezTo>
                <a:cubicBezTo>
                  <a:pt x="254527" y="14136"/>
                  <a:pt x="209883" y="51548"/>
                  <a:pt x="203483" y="86306"/>
                </a:cubicBezTo>
                <a:cubicBezTo>
                  <a:pt x="176581" y="15749"/>
                  <a:pt x="44000" y="64556"/>
                  <a:pt x="73815" y="191778"/>
                </a:cubicBezTo>
                <a:cubicBezTo>
                  <a:pt x="9918" y="165761"/>
                  <a:pt x="-40658" y="301516"/>
                  <a:pt x="54823" y="391066"/>
                </a:cubicBezTo>
                <a:cubicBezTo>
                  <a:pt x="39369" y="387111"/>
                  <a:pt x="25893" y="375976"/>
                  <a:pt x="19076" y="361511"/>
                </a:cubicBezTo>
                <a:cubicBezTo>
                  <a:pt x="-43208" y="480199"/>
                  <a:pt x="60339" y="617307"/>
                  <a:pt x="138597" y="633697"/>
                </a:cubicBezTo>
                <a:cubicBezTo>
                  <a:pt x="256453" y="744633"/>
                  <a:pt x="218937" y="807437"/>
                  <a:pt x="374464" y="887881"/>
                </a:cubicBezTo>
                <a:cubicBezTo>
                  <a:pt x="484775" y="944909"/>
                  <a:pt x="577290" y="909995"/>
                  <a:pt x="589935" y="871282"/>
                </a:cubicBezTo>
                <a:cubicBezTo>
                  <a:pt x="686404" y="896570"/>
                  <a:pt x="766276" y="807905"/>
                  <a:pt x="742653" y="719448"/>
                </a:cubicBezTo>
                <a:cubicBezTo>
                  <a:pt x="785216" y="724912"/>
                  <a:pt x="846303" y="713621"/>
                  <a:pt x="868730" y="676989"/>
                </a:cubicBezTo>
                <a:cubicBezTo>
                  <a:pt x="900470" y="625112"/>
                  <a:pt x="871591" y="557625"/>
                  <a:pt x="843701" y="539465"/>
                </a:cubicBezTo>
                <a:close/>
              </a:path>
            </a:pathLst>
          </a:custGeom>
          <a:solidFill>
            <a:srgbClr val="12162C"/>
          </a:solidFill>
          <a:ln w="5198" cap="flat">
            <a:noFill/>
            <a:prstDash val="solid"/>
            <a:miter/>
          </a:ln>
        </p:spPr>
        <p:txBody>
          <a:bodyPr rtlCol="0" anchor="ctr"/>
          <a:lstStyle/>
          <a:p>
            <a:endParaRPr lang="en-US" sz="1350"/>
          </a:p>
        </p:txBody>
      </p:sp>
      <p:sp>
        <p:nvSpPr>
          <p:cNvPr id="49" name="任意多边形: 形状 48"/>
          <p:cNvSpPr/>
          <p:nvPr userDrawn="1">
            <p:custDataLst>
              <p:tags r:id="rId37"/>
            </p:custDataLst>
          </p:nvPr>
        </p:nvSpPr>
        <p:spPr>
          <a:xfrm>
            <a:off x="6397360" y="1637809"/>
            <a:ext cx="491607" cy="612510"/>
          </a:xfrm>
          <a:custGeom>
            <a:avLst/>
            <a:gdLst>
              <a:gd name="connsiteX0" fmla="*/ 76364 w 563683"/>
              <a:gd name="connsiteY0" fmla="*/ 0 h 702312"/>
              <a:gd name="connsiteX1" fmla="*/ 145413 w 563683"/>
              <a:gd name="connsiteY1" fmla="*/ 702243 h 702312"/>
              <a:gd name="connsiteX2" fmla="*/ 470986 w 563683"/>
              <a:gd name="connsiteY2" fmla="*/ 369385 h 702312"/>
              <a:gd name="connsiteX3" fmla="*/ 557829 w 563683"/>
              <a:gd name="connsiteY3" fmla="*/ 245962 h 702312"/>
              <a:gd name="connsiteX4" fmla="*/ 466667 w 563683"/>
              <a:gd name="connsiteY4" fmla="*/ 247055 h 702312"/>
              <a:gd name="connsiteX5" fmla="*/ 449652 w 563683"/>
              <a:gd name="connsiteY5" fmla="*/ 90590 h 702312"/>
              <a:gd name="connsiteX6" fmla="*/ 76364 w 563683"/>
              <a:gd name="connsiteY6" fmla="*/ 0 h 70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683" h="702312">
                <a:moveTo>
                  <a:pt x="76364" y="0"/>
                </a:moveTo>
                <a:cubicBezTo>
                  <a:pt x="-84315" y="264226"/>
                  <a:pt x="42803" y="697924"/>
                  <a:pt x="145413" y="702243"/>
                </a:cubicBezTo>
                <a:cubicBezTo>
                  <a:pt x="229082" y="705729"/>
                  <a:pt x="485763" y="578715"/>
                  <a:pt x="470986" y="369385"/>
                </a:cubicBezTo>
                <a:cubicBezTo>
                  <a:pt x="546954" y="368500"/>
                  <a:pt x="577602" y="284467"/>
                  <a:pt x="557829" y="245962"/>
                </a:cubicBezTo>
                <a:cubicBezTo>
                  <a:pt x="522499" y="177174"/>
                  <a:pt x="466667" y="247055"/>
                  <a:pt x="466667" y="247055"/>
                </a:cubicBezTo>
                <a:cubicBezTo>
                  <a:pt x="466667" y="247055"/>
                  <a:pt x="420149" y="214898"/>
                  <a:pt x="449652" y="90590"/>
                </a:cubicBezTo>
                <a:cubicBezTo>
                  <a:pt x="127461" y="149180"/>
                  <a:pt x="76364" y="0"/>
                  <a:pt x="76364" y="0"/>
                </a:cubicBezTo>
                <a:close/>
              </a:path>
            </a:pathLst>
          </a:custGeom>
          <a:solidFill>
            <a:srgbClr val="F7B690"/>
          </a:solidFill>
          <a:ln w="5198" cap="flat">
            <a:noFill/>
            <a:prstDash val="solid"/>
            <a:miter/>
          </a:ln>
        </p:spPr>
        <p:txBody>
          <a:bodyPr rtlCol="0" anchor="ctr"/>
          <a:lstStyle/>
          <a:p>
            <a:endParaRPr lang="en-US" sz="1350"/>
          </a:p>
        </p:txBody>
      </p:sp>
      <p:sp>
        <p:nvSpPr>
          <p:cNvPr id="50" name="任意多边形: 形状 49"/>
          <p:cNvSpPr/>
          <p:nvPr userDrawn="1">
            <p:custDataLst>
              <p:tags r:id="rId38"/>
            </p:custDataLst>
          </p:nvPr>
        </p:nvSpPr>
        <p:spPr>
          <a:xfrm>
            <a:off x="6734826" y="2452109"/>
            <a:ext cx="1338493" cy="1767437"/>
          </a:xfrm>
          <a:custGeom>
            <a:avLst/>
            <a:gdLst>
              <a:gd name="connsiteX0" fmla="*/ 139356 w 1784657"/>
              <a:gd name="connsiteY0" fmla="*/ 0 h 2356583"/>
              <a:gd name="connsiteX1" fmla="*/ 482249 w 1784657"/>
              <a:gd name="connsiteY1" fmla="*/ 190717 h 2356583"/>
              <a:gd name="connsiteX2" fmla="*/ 924916 w 1784657"/>
              <a:gd name="connsiteY2" fmla="*/ 803530 h 2356583"/>
              <a:gd name="connsiteX3" fmla="*/ 1584198 w 1784657"/>
              <a:gd name="connsiteY3" fmla="*/ 194106 h 2356583"/>
              <a:gd name="connsiteX4" fmla="*/ 1784657 w 1784657"/>
              <a:gd name="connsiteY4" fmla="*/ 733887 h 2356583"/>
              <a:gd name="connsiteX5" fmla="*/ 931087 w 1784657"/>
              <a:gd name="connsiteY5" fmla="*/ 1282623 h 2356583"/>
              <a:gd name="connsiteX6" fmla="*/ 458167 w 1784657"/>
              <a:gd name="connsiteY6" fmla="*/ 930533 h 2356583"/>
              <a:gd name="connsiteX7" fmla="*/ 1050863 w 1784657"/>
              <a:gd name="connsiteY7" fmla="*/ 2303289 h 2356583"/>
              <a:gd name="connsiteX8" fmla="*/ 1076651 w 1784657"/>
              <a:gd name="connsiteY8" fmla="*/ 2356583 h 2356583"/>
              <a:gd name="connsiteX9" fmla="*/ 190059 w 1784657"/>
              <a:gd name="connsiteY9" fmla="*/ 2356583 h 2356583"/>
              <a:gd name="connsiteX10" fmla="*/ 154743 w 1784657"/>
              <a:gd name="connsiteY10" fmla="*/ 2139746 h 2356583"/>
              <a:gd name="connsiteX11" fmla="*/ 2068 w 1784657"/>
              <a:gd name="connsiteY11" fmla="*/ 830757 h 2356583"/>
              <a:gd name="connsiteX12" fmla="*/ 139296 w 1784657"/>
              <a:gd name="connsiteY12" fmla="*/ 61 h 235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4657" h="2356583">
                <a:moveTo>
                  <a:pt x="139356" y="0"/>
                </a:moveTo>
                <a:cubicBezTo>
                  <a:pt x="219225" y="17487"/>
                  <a:pt x="424646" y="137290"/>
                  <a:pt x="482249" y="190717"/>
                </a:cubicBezTo>
                <a:cubicBezTo>
                  <a:pt x="546688" y="250498"/>
                  <a:pt x="860355" y="759239"/>
                  <a:pt x="924916" y="803530"/>
                </a:cubicBezTo>
                <a:cubicBezTo>
                  <a:pt x="983910" y="844009"/>
                  <a:pt x="1584198" y="194106"/>
                  <a:pt x="1584198" y="194106"/>
                </a:cubicBezTo>
                <a:lnTo>
                  <a:pt x="1784657" y="733887"/>
                </a:lnTo>
                <a:cubicBezTo>
                  <a:pt x="1784657" y="733887"/>
                  <a:pt x="1089978" y="1339499"/>
                  <a:pt x="931087" y="1282623"/>
                </a:cubicBezTo>
                <a:cubicBezTo>
                  <a:pt x="810317" y="1239360"/>
                  <a:pt x="492111" y="909236"/>
                  <a:pt x="458167" y="930533"/>
                </a:cubicBezTo>
                <a:cubicBezTo>
                  <a:pt x="420048" y="954465"/>
                  <a:pt x="783941" y="1748880"/>
                  <a:pt x="1050863" y="2303289"/>
                </a:cubicBezTo>
                <a:lnTo>
                  <a:pt x="1076651" y="2356583"/>
                </a:lnTo>
                <a:lnTo>
                  <a:pt x="190059" y="2356583"/>
                </a:lnTo>
                <a:lnTo>
                  <a:pt x="154743" y="2139746"/>
                </a:lnTo>
                <a:cubicBezTo>
                  <a:pt x="57218" y="1525272"/>
                  <a:pt x="-13127" y="968120"/>
                  <a:pt x="2068" y="830757"/>
                </a:cubicBezTo>
                <a:cubicBezTo>
                  <a:pt x="36798" y="516788"/>
                  <a:pt x="139296" y="61"/>
                  <a:pt x="139296" y="61"/>
                </a:cubicBezTo>
                <a:close/>
              </a:path>
            </a:pathLst>
          </a:custGeom>
          <a:solidFill>
            <a:srgbClr val="FFFFFF"/>
          </a:solidFill>
          <a:ln w="5198" cap="flat">
            <a:noFill/>
            <a:prstDash val="solid"/>
            <a:miter/>
          </a:ln>
        </p:spPr>
        <p:txBody>
          <a:bodyPr rtlCol="0" anchor="ctr"/>
          <a:lstStyle/>
          <a:p>
            <a:endParaRPr lang="en-US" sz="1350"/>
          </a:p>
        </p:txBody>
      </p:sp>
      <p:sp>
        <p:nvSpPr>
          <p:cNvPr id="51" name="任意多边形: 形状 50"/>
          <p:cNvSpPr/>
          <p:nvPr userDrawn="1">
            <p:custDataLst>
              <p:tags r:id="rId39"/>
            </p:custDataLst>
          </p:nvPr>
        </p:nvSpPr>
        <p:spPr>
          <a:xfrm>
            <a:off x="5931000" y="2584878"/>
            <a:ext cx="1568666" cy="1634668"/>
          </a:xfrm>
          <a:custGeom>
            <a:avLst/>
            <a:gdLst>
              <a:gd name="connsiteX0" fmla="*/ 2005699 w 2091555"/>
              <a:gd name="connsiteY0" fmla="*/ 2111038 h 2179557"/>
              <a:gd name="connsiteX1" fmla="*/ 2017316 w 2091555"/>
              <a:gd name="connsiteY1" fmla="*/ 2117271 h 2179557"/>
              <a:gd name="connsiteX2" fmla="*/ 2036105 w 2091555"/>
              <a:gd name="connsiteY2" fmla="*/ 2179557 h 2179557"/>
              <a:gd name="connsiteX3" fmla="*/ 2016629 w 2091555"/>
              <a:gd name="connsiteY3" fmla="*/ 2179557 h 2179557"/>
              <a:gd name="connsiteX4" fmla="*/ 1999466 w 2091555"/>
              <a:gd name="connsiteY4" fmla="*/ 2122655 h 2179557"/>
              <a:gd name="connsiteX5" fmla="*/ 2005699 w 2091555"/>
              <a:gd name="connsiteY5" fmla="*/ 2111038 h 2179557"/>
              <a:gd name="connsiteX6" fmla="*/ 1465858 w 2091555"/>
              <a:gd name="connsiteY6" fmla="*/ 2110917 h 2179557"/>
              <a:gd name="connsiteX7" fmla="*/ 1477172 w 2091555"/>
              <a:gd name="connsiteY7" fmla="*/ 2117694 h 2179557"/>
              <a:gd name="connsiteX8" fmla="*/ 1492920 w 2091555"/>
              <a:gd name="connsiteY8" fmla="*/ 2179557 h 2179557"/>
              <a:gd name="connsiteX9" fmla="*/ 1473644 w 2091555"/>
              <a:gd name="connsiteY9" fmla="*/ 2179557 h 2179557"/>
              <a:gd name="connsiteX10" fmla="*/ 1468936 w 2091555"/>
              <a:gd name="connsiteY10" fmla="*/ 2161295 h 2179557"/>
              <a:gd name="connsiteX11" fmla="*/ 1459081 w 2091555"/>
              <a:gd name="connsiteY11" fmla="*/ 2122233 h 2179557"/>
              <a:gd name="connsiteX12" fmla="*/ 1465858 w 2091555"/>
              <a:gd name="connsiteY12" fmla="*/ 2110917 h 2179557"/>
              <a:gd name="connsiteX13" fmla="*/ 1928069 w 2091555"/>
              <a:gd name="connsiteY13" fmla="*/ 1833372 h 2179557"/>
              <a:gd name="connsiteX14" fmla="*/ 1939202 w 2091555"/>
              <a:gd name="connsiteY14" fmla="*/ 1836337 h 2179557"/>
              <a:gd name="connsiteX15" fmla="*/ 2089682 w 2091555"/>
              <a:gd name="connsiteY15" fmla="*/ 2036311 h 2179557"/>
              <a:gd name="connsiteX16" fmla="*/ 2091316 w 2091555"/>
              <a:gd name="connsiteY16" fmla="*/ 2044057 h 2179557"/>
              <a:gd name="connsiteX17" fmla="*/ 2086416 w 2091555"/>
              <a:gd name="connsiteY17" fmla="*/ 2050228 h 2179557"/>
              <a:gd name="connsiteX18" fmla="*/ 1843027 w 2091555"/>
              <a:gd name="connsiteY18" fmla="*/ 2167536 h 2179557"/>
              <a:gd name="connsiteX19" fmla="*/ 1816401 w 2091555"/>
              <a:gd name="connsiteY19" fmla="*/ 2179557 h 2179557"/>
              <a:gd name="connsiteX20" fmla="*/ 1771084 w 2091555"/>
              <a:gd name="connsiteY20" fmla="*/ 2179557 h 2179557"/>
              <a:gd name="connsiteX21" fmla="*/ 1771787 w 2091555"/>
              <a:gd name="connsiteY21" fmla="*/ 2179251 h 2179557"/>
              <a:gd name="connsiteX22" fmla="*/ 2068081 w 2091555"/>
              <a:gd name="connsiteY22" fmla="*/ 2038490 h 2179557"/>
              <a:gd name="connsiteX23" fmla="*/ 1928735 w 2091555"/>
              <a:gd name="connsiteY23" fmla="*/ 1853278 h 2179557"/>
              <a:gd name="connsiteX24" fmla="*/ 1480984 w 2091555"/>
              <a:gd name="connsiteY24" fmla="*/ 2046416 h 2179557"/>
              <a:gd name="connsiteX25" fmla="*/ 1480984 w 2091555"/>
              <a:gd name="connsiteY25" fmla="*/ 2046477 h 2179557"/>
              <a:gd name="connsiteX26" fmla="*/ 1552549 w 2091555"/>
              <a:gd name="connsiteY26" fmla="*/ 2170765 h 2179557"/>
              <a:gd name="connsiteX27" fmla="*/ 1558807 w 2091555"/>
              <a:gd name="connsiteY27" fmla="*/ 2179557 h 2179557"/>
              <a:gd name="connsiteX28" fmla="*/ 1536920 w 2091555"/>
              <a:gd name="connsiteY28" fmla="*/ 2179557 h 2179557"/>
              <a:gd name="connsiteX29" fmla="*/ 1523892 w 2091555"/>
              <a:gd name="connsiteY29" fmla="*/ 2160638 h 2179557"/>
              <a:gd name="connsiteX30" fmla="*/ 1459868 w 2091555"/>
              <a:gd name="connsiteY30" fmla="*/ 2046114 h 2179557"/>
              <a:gd name="connsiteX31" fmla="*/ 1459384 w 2091555"/>
              <a:gd name="connsiteY31" fmla="*/ 2038732 h 2179557"/>
              <a:gd name="connsiteX32" fmla="*/ 1464466 w 2091555"/>
              <a:gd name="connsiteY32" fmla="*/ 2033347 h 2179557"/>
              <a:gd name="connsiteX33" fmla="*/ 557683 w 2091555"/>
              <a:gd name="connsiteY33" fmla="*/ 972693 h 2179557"/>
              <a:gd name="connsiteX34" fmla="*/ 557771 w 2091555"/>
              <a:gd name="connsiteY34" fmla="*/ 972785 h 2179557"/>
              <a:gd name="connsiteX35" fmla="*/ 557650 w 2091555"/>
              <a:gd name="connsiteY35" fmla="*/ 972725 h 2179557"/>
              <a:gd name="connsiteX36" fmla="*/ 214215 w 2091555"/>
              <a:gd name="connsiteY36" fmla="*/ 699415 h 2179557"/>
              <a:gd name="connsiteX37" fmla="*/ 223533 w 2091555"/>
              <a:gd name="connsiteY37" fmla="*/ 708733 h 2179557"/>
              <a:gd name="connsiteX38" fmla="*/ 17992 w 2091555"/>
              <a:gd name="connsiteY38" fmla="*/ 1928489 h 2179557"/>
              <a:gd name="connsiteX39" fmla="*/ 9339 w 2091555"/>
              <a:gd name="connsiteY39" fmla="*/ 1934358 h 2179557"/>
              <a:gd name="connsiteX40" fmla="*/ 9279 w 2091555"/>
              <a:gd name="connsiteY40" fmla="*/ 1934358 h 2179557"/>
              <a:gd name="connsiteX41" fmla="*/ 5830 w 2091555"/>
              <a:gd name="connsiteY41" fmla="*/ 1933692 h 2179557"/>
              <a:gd name="connsiteX42" fmla="*/ 686 w 2091555"/>
              <a:gd name="connsiteY42" fmla="*/ 1921591 h 2179557"/>
              <a:gd name="connsiteX43" fmla="*/ 204897 w 2091555"/>
              <a:gd name="connsiteY43" fmla="*/ 708733 h 2179557"/>
              <a:gd name="connsiteX44" fmla="*/ 214215 w 2091555"/>
              <a:gd name="connsiteY44" fmla="*/ 699415 h 2179557"/>
              <a:gd name="connsiteX45" fmla="*/ 394041 w 2091555"/>
              <a:gd name="connsiteY45" fmla="*/ 77587 h 2179557"/>
              <a:gd name="connsiteX46" fmla="*/ 407170 w 2091555"/>
              <a:gd name="connsiteY46" fmla="*/ 78132 h 2179557"/>
              <a:gd name="connsiteX47" fmla="*/ 598191 w 2091555"/>
              <a:gd name="connsiteY47" fmla="*/ 286457 h 2179557"/>
              <a:gd name="connsiteX48" fmla="*/ 600611 w 2091555"/>
              <a:gd name="connsiteY48" fmla="*/ 293596 h 2179557"/>
              <a:gd name="connsiteX49" fmla="*/ 596920 w 2091555"/>
              <a:gd name="connsiteY49" fmla="*/ 300192 h 2179557"/>
              <a:gd name="connsiteX50" fmla="*/ 439602 w 2091555"/>
              <a:gd name="connsiteY50" fmla="*/ 418906 h 2179557"/>
              <a:gd name="connsiteX51" fmla="*/ 572899 w 2091555"/>
              <a:gd name="connsiteY51" fmla="*/ 748426 h 2179557"/>
              <a:gd name="connsiteX52" fmla="*/ 573564 w 2091555"/>
              <a:gd name="connsiteY52" fmla="*/ 752238 h 2179557"/>
              <a:gd name="connsiteX53" fmla="*/ 566968 w 2091555"/>
              <a:gd name="connsiteY53" fmla="*/ 963709 h 2179557"/>
              <a:gd name="connsiteX54" fmla="*/ 557683 w 2091555"/>
              <a:gd name="connsiteY54" fmla="*/ 972693 h 2179557"/>
              <a:gd name="connsiteX55" fmla="*/ 548453 w 2091555"/>
              <a:gd name="connsiteY55" fmla="*/ 963164 h 2179557"/>
              <a:gd name="connsiteX56" fmla="*/ 554989 w 2091555"/>
              <a:gd name="connsiteY56" fmla="*/ 753629 h 2179557"/>
              <a:gd name="connsiteX57" fmla="*/ 419756 w 2091555"/>
              <a:gd name="connsiteY57" fmla="*/ 419329 h 2179557"/>
              <a:gd name="connsiteX58" fmla="*/ 422782 w 2091555"/>
              <a:gd name="connsiteY58" fmla="*/ 408377 h 2179557"/>
              <a:gd name="connsiteX59" fmla="*/ 577618 w 2091555"/>
              <a:gd name="connsiteY59" fmla="*/ 291540 h 2179557"/>
              <a:gd name="connsiteX60" fmla="*/ 393496 w 2091555"/>
              <a:gd name="connsiteY60" fmla="*/ 90778 h 2179557"/>
              <a:gd name="connsiteX61" fmla="*/ 394041 w 2091555"/>
              <a:gd name="connsiteY61" fmla="*/ 77587 h 2179557"/>
              <a:gd name="connsiteX62" fmla="*/ 1500771 w 2091555"/>
              <a:gd name="connsiteY62" fmla="*/ 2318 h 2179557"/>
              <a:gd name="connsiteX63" fmla="*/ 1513901 w 2091555"/>
              <a:gd name="connsiteY63" fmla="*/ 3164 h 2179557"/>
              <a:gd name="connsiteX64" fmla="*/ 1513053 w 2091555"/>
              <a:gd name="connsiteY64" fmla="*/ 16294 h 2179557"/>
              <a:gd name="connsiteX65" fmla="*/ 1230790 w 2091555"/>
              <a:gd name="connsiteY65" fmla="*/ 263525 h 2179557"/>
              <a:gd name="connsiteX66" fmla="*/ 1424593 w 2091555"/>
              <a:gd name="connsiteY66" fmla="*/ 367052 h 2179557"/>
              <a:gd name="connsiteX67" fmla="*/ 1429312 w 2091555"/>
              <a:gd name="connsiteY67" fmla="*/ 373465 h 2179557"/>
              <a:gd name="connsiteX68" fmla="*/ 1427376 w 2091555"/>
              <a:gd name="connsiteY68" fmla="*/ 381211 h 2179557"/>
              <a:gd name="connsiteX69" fmla="*/ 1119759 w 2091555"/>
              <a:gd name="connsiteY69" fmla="*/ 755324 h 2179557"/>
              <a:gd name="connsiteX70" fmla="*/ 1119759 w 2091555"/>
              <a:gd name="connsiteY70" fmla="*/ 932911 h 2179557"/>
              <a:gd name="connsiteX71" fmla="*/ 1110441 w 2091555"/>
              <a:gd name="connsiteY71" fmla="*/ 942229 h 2179557"/>
              <a:gd name="connsiteX72" fmla="*/ 1101123 w 2091555"/>
              <a:gd name="connsiteY72" fmla="*/ 932911 h 2179557"/>
              <a:gd name="connsiteX73" fmla="*/ 1101123 w 2091555"/>
              <a:gd name="connsiteY73" fmla="*/ 751996 h 2179557"/>
              <a:gd name="connsiteX74" fmla="*/ 1103241 w 2091555"/>
              <a:gd name="connsiteY74" fmla="*/ 746066 h 2179557"/>
              <a:gd name="connsiteX75" fmla="*/ 1405775 w 2091555"/>
              <a:gd name="connsiteY75" fmla="*/ 378185 h 2179557"/>
              <a:gd name="connsiteX76" fmla="*/ 1210096 w 2091555"/>
              <a:gd name="connsiteY76" fmla="*/ 273629 h 2179557"/>
              <a:gd name="connsiteX77" fmla="*/ 1205194 w 2091555"/>
              <a:gd name="connsiteY77" fmla="*/ 266490 h 2179557"/>
              <a:gd name="connsiteX78" fmla="*/ 1208341 w 2091555"/>
              <a:gd name="connsiteY78" fmla="*/ 258442 h 21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091555" h="2179557">
                <a:moveTo>
                  <a:pt x="2005699" y="2111038"/>
                </a:moveTo>
                <a:cubicBezTo>
                  <a:pt x="2010599" y="2109525"/>
                  <a:pt x="2015803" y="2112309"/>
                  <a:pt x="2017316" y="2117271"/>
                </a:cubicBezTo>
                <a:lnTo>
                  <a:pt x="2036105" y="2179557"/>
                </a:lnTo>
                <a:lnTo>
                  <a:pt x="2016629" y="2179557"/>
                </a:lnTo>
                <a:lnTo>
                  <a:pt x="1999466" y="2122655"/>
                </a:lnTo>
                <a:cubicBezTo>
                  <a:pt x="1997955" y="2117754"/>
                  <a:pt x="2000737" y="2112551"/>
                  <a:pt x="2005699" y="2111038"/>
                </a:cubicBezTo>
                <a:close/>
                <a:moveTo>
                  <a:pt x="1465858" y="2110917"/>
                </a:moveTo>
                <a:cubicBezTo>
                  <a:pt x="1470819" y="2109647"/>
                  <a:pt x="1475901" y="2112672"/>
                  <a:pt x="1477172" y="2117694"/>
                </a:cubicBezTo>
                <a:lnTo>
                  <a:pt x="1492920" y="2179557"/>
                </a:lnTo>
                <a:lnTo>
                  <a:pt x="1473644" y="2179557"/>
                </a:lnTo>
                <a:lnTo>
                  <a:pt x="1468936" y="2161295"/>
                </a:lnTo>
                <a:cubicBezTo>
                  <a:pt x="1464206" y="2142716"/>
                  <a:pt x="1460798" y="2129123"/>
                  <a:pt x="1459081" y="2122233"/>
                </a:cubicBezTo>
                <a:cubicBezTo>
                  <a:pt x="1457871" y="2117271"/>
                  <a:pt x="1460896" y="2112188"/>
                  <a:pt x="1465858" y="2110917"/>
                </a:cubicBezTo>
                <a:close/>
                <a:moveTo>
                  <a:pt x="1928069" y="1833372"/>
                </a:moveTo>
                <a:cubicBezTo>
                  <a:pt x="1932001" y="1831677"/>
                  <a:pt x="1936601" y="1832888"/>
                  <a:pt x="1939202" y="1836337"/>
                </a:cubicBezTo>
                <a:lnTo>
                  <a:pt x="2089682" y="2036311"/>
                </a:lnTo>
                <a:cubicBezTo>
                  <a:pt x="2091377" y="2038551"/>
                  <a:pt x="2091922" y="2041334"/>
                  <a:pt x="2091316" y="2044057"/>
                </a:cubicBezTo>
                <a:cubicBezTo>
                  <a:pt x="2090711" y="2046779"/>
                  <a:pt x="2088896" y="2049018"/>
                  <a:pt x="2086416" y="2050228"/>
                </a:cubicBezTo>
                <a:cubicBezTo>
                  <a:pt x="2050928" y="2067957"/>
                  <a:pt x="1946085" y="2119963"/>
                  <a:pt x="1843027" y="2167536"/>
                </a:cubicBezTo>
                <a:lnTo>
                  <a:pt x="1816401" y="2179557"/>
                </a:lnTo>
                <a:lnTo>
                  <a:pt x="1771084" y="2179557"/>
                </a:lnTo>
                <a:lnTo>
                  <a:pt x="1771787" y="2179251"/>
                </a:lnTo>
                <a:cubicBezTo>
                  <a:pt x="1857351" y="2141125"/>
                  <a:pt x="1965462" y="2089618"/>
                  <a:pt x="2068081" y="2038490"/>
                </a:cubicBezTo>
                <a:lnTo>
                  <a:pt x="1928735" y="1853278"/>
                </a:lnTo>
                <a:lnTo>
                  <a:pt x="1480984" y="2046416"/>
                </a:lnTo>
                <a:lnTo>
                  <a:pt x="1480984" y="2046477"/>
                </a:lnTo>
                <a:cubicBezTo>
                  <a:pt x="1501678" y="2086290"/>
                  <a:pt x="1528225" y="2133138"/>
                  <a:pt x="1552549" y="2170765"/>
                </a:cubicBezTo>
                <a:lnTo>
                  <a:pt x="1558807" y="2179557"/>
                </a:lnTo>
                <a:lnTo>
                  <a:pt x="1536920" y="2179557"/>
                </a:lnTo>
                <a:lnTo>
                  <a:pt x="1523892" y="2160638"/>
                </a:lnTo>
                <a:cubicBezTo>
                  <a:pt x="1494629" y="2113201"/>
                  <a:pt x="1468430" y="2062874"/>
                  <a:pt x="1459868" y="2046114"/>
                </a:cubicBezTo>
                <a:cubicBezTo>
                  <a:pt x="1458718" y="2043815"/>
                  <a:pt x="1458536" y="2041152"/>
                  <a:pt x="1459384" y="2038732"/>
                </a:cubicBezTo>
                <a:cubicBezTo>
                  <a:pt x="1460231" y="2036311"/>
                  <a:pt x="1462106" y="2034375"/>
                  <a:pt x="1464466" y="2033347"/>
                </a:cubicBezTo>
                <a:close/>
                <a:moveTo>
                  <a:pt x="557683" y="972693"/>
                </a:moveTo>
                <a:lnTo>
                  <a:pt x="557771" y="972785"/>
                </a:lnTo>
                <a:lnTo>
                  <a:pt x="557650" y="972725"/>
                </a:lnTo>
                <a:close/>
                <a:moveTo>
                  <a:pt x="214215" y="699415"/>
                </a:moveTo>
                <a:cubicBezTo>
                  <a:pt x="219358" y="699415"/>
                  <a:pt x="223533" y="703590"/>
                  <a:pt x="223533" y="708733"/>
                </a:cubicBezTo>
                <a:cubicBezTo>
                  <a:pt x="223533" y="997108"/>
                  <a:pt x="143482" y="1615670"/>
                  <a:pt x="17992" y="1928489"/>
                </a:cubicBezTo>
                <a:cubicBezTo>
                  <a:pt x="16539" y="1932119"/>
                  <a:pt x="13030" y="1934358"/>
                  <a:pt x="9339" y="1934358"/>
                </a:cubicBezTo>
                <a:lnTo>
                  <a:pt x="9279" y="1934358"/>
                </a:lnTo>
                <a:cubicBezTo>
                  <a:pt x="8129" y="1934358"/>
                  <a:pt x="6919" y="1934176"/>
                  <a:pt x="5830" y="1933692"/>
                </a:cubicBezTo>
                <a:cubicBezTo>
                  <a:pt x="1049" y="1931756"/>
                  <a:pt x="-1250" y="1926371"/>
                  <a:pt x="686" y="1921591"/>
                </a:cubicBezTo>
                <a:cubicBezTo>
                  <a:pt x="125330" y="1610829"/>
                  <a:pt x="204897" y="995716"/>
                  <a:pt x="204897" y="708733"/>
                </a:cubicBezTo>
                <a:cubicBezTo>
                  <a:pt x="204897" y="703590"/>
                  <a:pt x="209072" y="699415"/>
                  <a:pt x="214215" y="699415"/>
                </a:cubicBezTo>
                <a:close/>
                <a:moveTo>
                  <a:pt x="394041" y="77587"/>
                </a:moveTo>
                <a:cubicBezTo>
                  <a:pt x="397852" y="74138"/>
                  <a:pt x="403721" y="74380"/>
                  <a:pt x="407170" y="78132"/>
                </a:cubicBezTo>
                <a:lnTo>
                  <a:pt x="598191" y="286457"/>
                </a:lnTo>
                <a:cubicBezTo>
                  <a:pt x="599945" y="288393"/>
                  <a:pt x="600852" y="290995"/>
                  <a:pt x="600611" y="293596"/>
                </a:cubicBezTo>
                <a:cubicBezTo>
                  <a:pt x="600369" y="296198"/>
                  <a:pt x="599037" y="298619"/>
                  <a:pt x="596920" y="300192"/>
                </a:cubicBezTo>
                <a:lnTo>
                  <a:pt x="439602" y="418906"/>
                </a:lnTo>
                <a:lnTo>
                  <a:pt x="572899" y="748426"/>
                </a:lnTo>
                <a:cubicBezTo>
                  <a:pt x="573382" y="749636"/>
                  <a:pt x="573624" y="750906"/>
                  <a:pt x="573564" y="752238"/>
                </a:cubicBezTo>
                <a:lnTo>
                  <a:pt x="566968" y="963709"/>
                </a:lnTo>
                <a:lnTo>
                  <a:pt x="557683" y="972693"/>
                </a:lnTo>
                <a:lnTo>
                  <a:pt x="548453" y="963164"/>
                </a:lnTo>
                <a:lnTo>
                  <a:pt x="554989" y="753629"/>
                </a:lnTo>
                <a:lnTo>
                  <a:pt x="419756" y="419329"/>
                </a:lnTo>
                <a:cubicBezTo>
                  <a:pt x="418182" y="415396"/>
                  <a:pt x="419453" y="410919"/>
                  <a:pt x="422782" y="408377"/>
                </a:cubicBezTo>
                <a:lnTo>
                  <a:pt x="577618" y="291540"/>
                </a:lnTo>
                <a:lnTo>
                  <a:pt x="393496" y="90778"/>
                </a:lnTo>
                <a:cubicBezTo>
                  <a:pt x="390047" y="86966"/>
                  <a:pt x="390289" y="81097"/>
                  <a:pt x="394041" y="77587"/>
                </a:cubicBezTo>
                <a:close/>
                <a:moveTo>
                  <a:pt x="1500771" y="2318"/>
                </a:moveTo>
                <a:cubicBezTo>
                  <a:pt x="1504643" y="-1071"/>
                  <a:pt x="1510512" y="-708"/>
                  <a:pt x="1513901" y="3164"/>
                </a:cubicBezTo>
                <a:cubicBezTo>
                  <a:pt x="1517289" y="7036"/>
                  <a:pt x="1516925" y="12905"/>
                  <a:pt x="1513053" y="16294"/>
                </a:cubicBezTo>
                <a:lnTo>
                  <a:pt x="1230790" y="263525"/>
                </a:lnTo>
                <a:lnTo>
                  <a:pt x="1424593" y="367052"/>
                </a:lnTo>
                <a:cubicBezTo>
                  <a:pt x="1427073" y="368384"/>
                  <a:pt x="1428768" y="370743"/>
                  <a:pt x="1429312" y="373465"/>
                </a:cubicBezTo>
                <a:cubicBezTo>
                  <a:pt x="1429857" y="376189"/>
                  <a:pt x="1429130" y="379032"/>
                  <a:pt x="1427376" y="381211"/>
                </a:cubicBezTo>
                <a:lnTo>
                  <a:pt x="1119759" y="755324"/>
                </a:lnTo>
                <a:lnTo>
                  <a:pt x="1119759" y="932911"/>
                </a:lnTo>
                <a:cubicBezTo>
                  <a:pt x="1119759" y="938054"/>
                  <a:pt x="1115584" y="942229"/>
                  <a:pt x="1110441" y="942229"/>
                </a:cubicBezTo>
                <a:cubicBezTo>
                  <a:pt x="1105298" y="942229"/>
                  <a:pt x="1101123" y="938054"/>
                  <a:pt x="1101123" y="932911"/>
                </a:cubicBezTo>
                <a:lnTo>
                  <a:pt x="1101123" y="751996"/>
                </a:lnTo>
                <a:cubicBezTo>
                  <a:pt x="1101123" y="749818"/>
                  <a:pt x="1101849" y="747761"/>
                  <a:pt x="1103241" y="746066"/>
                </a:cubicBezTo>
                <a:lnTo>
                  <a:pt x="1405775" y="378185"/>
                </a:lnTo>
                <a:lnTo>
                  <a:pt x="1210096" y="273629"/>
                </a:lnTo>
                <a:cubicBezTo>
                  <a:pt x="1207374" y="272177"/>
                  <a:pt x="1205558" y="269515"/>
                  <a:pt x="1205194" y="266490"/>
                </a:cubicBezTo>
                <a:cubicBezTo>
                  <a:pt x="1204832" y="263465"/>
                  <a:pt x="1206042" y="260439"/>
                  <a:pt x="1208341" y="258442"/>
                </a:cubicBezTo>
                <a:close/>
              </a:path>
            </a:pathLst>
          </a:custGeom>
          <a:solidFill>
            <a:srgbClr val="829EE0"/>
          </a:solidFill>
          <a:ln w="5198" cap="flat">
            <a:noFill/>
            <a:prstDash val="solid"/>
            <a:miter/>
          </a:ln>
        </p:spPr>
        <p:txBody>
          <a:bodyPr rtlCol="0" anchor="ctr"/>
          <a:lstStyle/>
          <a:p>
            <a:endParaRPr lang="en-US" sz="1350"/>
          </a:p>
        </p:txBody>
      </p:sp>
      <p:sp>
        <p:nvSpPr>
          <p:cNvPr id="2" name="标题 1"/>
          <p:cNvSpPr>
            <a:spLocks noGrp="1"/>
          </p:cNvSpPr>
          <p:nvPr userDrawn="1">
            <p:ph type="ctrTitle" hasCustomPrompt="1"/>
            <p:custDataLst>
              <p:tags r:id="rId40"/>
            </p:custDataLst>
          </p:nvPr>
        </p:nvSpPr>
        <p:spPr>
          <a:xfrm>
            <a:off x="800100" y="1088231"/>
            <a:ext cx="4531519" cy="2079784"/>
          </a:xfrm>
        </p:spPr>
        <p:txBody>
          <a:bodyPr wrap="square" anchor="b">
            <a:normAutofit/>
          </a:bodyPr>
          <a:lstStyle>
            <a:lvl1pPr algn="l">
              <a:lnSpc>
                <a:spcPct val="100000"/>
              </a:lnSpc>
              <a:defRPr sz="3450">
                <a:solidFill>
                  <a:srgbClr val="12162C"/>
                </a:solidFill>
                <a:latin typeface="+mj-lt"/>
              </a:defRPr>
            </a:lvl1pPr>
          </a:lstStyle>
          <a:p>
            <a:r>
              <a:rPr lang="en-US" dirty="0">
                <a:latin typeface="+mj-lt"/>
              </a:rPr>
              <a:t>Click to add title</a:t>
            </a:r>
            <a:endParaRPr lang="en-US" dirty="0"/>
          </a:p>
        </p:txBody>
      </p:sp>
      <p:sp>
        <p:nvSpPr>
          <p:cNvPr id="3" name="副标题 2"/>
          <p:cNvSpPr>
            <a:spLocks noGrp="1"/>
          </p:cNvSpPr>
          <p:nvPr userDrawn="1">
            <p:ph type="subTitle" idx="1" hasCustomPrompt="1"/>
            <p:custDataLst>
              <p:tags r:id="rId41"/>
            </p:custDataLst>
          </p:nvPr>
        </p:nvSpPr>
        <p:spPr>
          <a:xfrm>
            <a:off x="800100" y="3237191"/>
            <a:ext cx="3583868" cy="729000"/>
          </a:xfrm>
        </p:spPr>
        <p:txBody>
          <a:bodyPr wrap="square">
            <a:normAutofit/>
          </a:bodyPr>
          <a:lstStyle>
            <a:lvl1pPr marL="0" indent="0" algn="l">
              <a:lnSpc>
                <a:spcPct val="100000"/>
              </a:lnSpc>
              <a:buNone/>
              <a:defRPr sz="1800">
                <a:solidFill>
                  <a:srgbClr val="333333"/>
                </a:solidFill>
                <a:latin typeface="+mj-lt"/>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4" name="日期占位符 3"/>
          <p:cNvSpPr>
            <a:spLocks noGrp="1"/>
          </p:cNvSpPr>
          <p:nvPr userDrawn="1">
            <p:ph type="dt" sz="half" idx="10"/>
            <p:custDataLst>
              <p:tags r:id="rId42"/>
            </p:custDataLst>
          </p:nvPr>
        </p:nvSpPr>
        <p:spPr/>
        <p:txBody>
          <a:bodyPr wrap="square">
            <a:normAutofit/>
          </a:bodyPr>
          <a:lstStyle/>
          <a:p>
            <a:r>
              <a:rPr lang="en-US"/>
              <a:t>Date Area</a:t>
            </a:r>
          </a:p>
        </p:txBody>
      </p:sp>
      <p:sp>
        <p:nvSpPr>
          <p:cNvPr id="5" name="页脚占位符 4"/>
          <p:cNvSpPr>
            <a:spLocks noGrp="1"/>
          </p:cNvSpPr>
          <p:nvPr userDrawn="1">
            <p:ph type="ftr" sz="quarter" idx="11"/>
            <p:custDataLst>
              <p:tags r:id="rId43"/>
            </p:custDataLst>
          </p:nvPr>
        </p:nvSpPr>
        <p:spPr/>
        <p:txBody>
          <a:bodyPr>
            <a:normAutofit/>
          </a:bodyPr>
          <a:lstStyle/>
          <a:p>
            <a:endParaRPr lang="en-US" dirty="0"/>
          </a:p>
        </p:txBody>
      </p:sp>
      <p:sp>
        <p:nvSpPr>
          <p:cNvPr id="6" name="灯片编号占位符 5"/>
          <p:cNvSpPr>
            <a:spLocks noGrp="1"/>
          </p:cNvSpPr>
          <p:nvPr userDrawn="1">
            <p:ph type="sldNum" sz="quarter" idx="12"/>
            <p:custDataLst>
              <p:tags r:id="rId44"/>
            </p:custDataLst>
          </p:nvPr>
        </p:nvSpPr>
        <p:spPr>
          <a:xfrm>
            <a:off x="6457950" y="4767263"/>
            <a:ext cx="2057400" cy="273844"/>
          </a:xfrm>
        </p:spPr>
        <p:txBody>
          <a:bodyPr wrap="square">
            <a:normAutofit/>
          </a:bodyPr>
          <a:lstStyle/>
          <a:p>
            <a:fld id="{BE5F26B5-172A-4DC2-B0B7-181CFC56B87C}" type="slidenum">
              <a:rPr lang="en-US" smtClean="0"/>
              <a:t>‹#›</a:t>
            </a:fld>
            <a:endParaRPr lang="en-US"/>
          </a:p>
        </p:txBody>
      </p:sp>
      <p:sp>
        <p:nvSpPr>
          <p:cNvPr id="10" name="公司名占位符 6"/>
          <p:cNvSpPr>
            <a:spLocks noGrp="1"/>
          </p:cNvSpPr>
          <p:nvPr userDrawn="1">
            <p:ph type="body" sz="quarter" idx="13" hasCustomPrompt="1"/>
            <p:custDataLst>
              <p:tags r:id="rId45"/>
            </p:custDataLst>
          </p:nvPr>
        </p:nvSpPr>
        <p:spPr>
          <a:xfrm>
            <a:off x="1053651" y="639600"/>
            <a:ext cx="2160000" cy="378000"/>
          </a:xfrm>
        </p:spPr>
        <p:txBody>
          <a:bodyPr wrap="square" anchor="ctr">
            <a:normAutofit/>
          </a:bodyPr>
          <a:lstStyle>
            <a:lvl1pPr marL="0" indent="0">
              <a:lnSpc>
                <a:spcPct val="100000"/>
              </a:lnSpc>
              <a:buNone/>
              <a:defRPr sz="1050">
                <a:solidFill>
                  <a:srgbClr val="858585"/>
                </a:solidFill>
                <a:latin typeface="+mn-lt"/>
              </a:defRPr>
            </a:lvl1pPr>
          </a:lstStyle>
          <a:p>
            <a:pPr lvl="0"/>
            <a:r>
              <a:rPr lang="en-US" dirty="0">
                <a:latin typeface="+mn-lt"/>
              </a:rPr>
              <a:t>Click to add text</a:t>
            </a:r>
            <a:endParaRPr lang="en-US" dirty="0"/>
          </a:p>
        </p:txBody>
      </p:sp>
      <p:sp>
        <p:nvSpPr>
          <p:cNvPr id="24" name="署名占位符 10"/>
          <p:cNvSpPr>
            <a:spLocks noGrp="1"/>
          </p:cNvSpPr>
          <p:nvPr userDrawn="1">
            <p:ph type="body" sz="quarter" idx="17" hasCustomPrompt="1"/>
            <p:custDataLst>
              <p:tags r:id="rId46"/>
            </p:custDataLst>
          </p:nvPr>
        </p:nvSpPr>
        <p:spPr>
          <a:xfrm>
            <a:off x="815432" y="4002480"/>
            <a:ext cx="2176650" cy="378000"/>
          </a:xfrm>
          <a:prstGeom prst="roundRect">
            <a:avLst>
              <a:gd name="adj" fmla="val 50000"/>
            </a:avLst>
          </a:prstGeom>
          <a:solidFill>
            <a:schemeClr val="accent4"/>
          </a:solidFill>
        </p:spPr>
        <p:txBody>
          <a:bodyPr wrap="square" anchor="ctr">
            <a:normAutofit/>
          </a:bodyPr>
          <a:lstStyle>
            <a:lvl1pPr marL="0" indent="0" algn="ctr">
              <a:lnSpc>
                <a:spcPct val="100000"/>
              </a:lnSpc>
              <a:buNone/>
              <a:defRPr sz="1050">
                <a:solidFill>
                  <a:srgbClr val="FFFFFF"/>
                </a:solidFill>
                <a:latin typeface="+mn-lt"/>
              </a:defRPr>
            </a:lvl1pPr>
          </a:lstStyle>
          <a:p>
            <a:pPr lvl="0"/>
            <a:r>
              <a:rPr lang="en-US" dirty="0">
                <a:latin typeface="+mn-lt"/>
              </a:rPr>
              <a:t>Click to add text</a:t>
            </a:r>
            <a:endParaRPr lang="en-US" dirty="0"/>
          </a:p>
        </p:txBody>
      </p:sp>
      <p:sp>
        <p:nvSpPr>
          <p:cNvPr id="14" name="任意多边形: 形状 13"/>
          <p:cNvSpPr/>
          <p:nvPr userDrawn="1">
            <p:custDataLst>
              <p:tags r:id="rId47"/>
            </p:custDataLst>
          </p:nvPr>
        </p:nvSpPr>
        <p:spPr>
          <a:xfrm flipH="1">
            <a:off x="6461006" y="1792718"/>
            <a:ext cx="266620" cy="313235"/>
          </a:xfrm>
          <a:custGeom>
            <a:avLst/>
            <a:gdLst>
              <a:gd name="connsiteX0" fmla="*/ 234017 w 355493"/>
              <a:gd name="connsiteY0" fmla="*/ 400351 h 417647"/>
              <a:gd name="connsiteX1" fmla="*/ 227840 w 355493"/>
              <a:gd name="connsiteY1" fmla="*/ 402468 h 417647"/>
              <a:gd name="connsiteX2" fmla="*/ 229958 w 355493"/>
              <a:gd name="connsiteY2" fmla="*/ 408646 h 417647"/>
              <a:gd name="connsiteX3" fmla="*/ 265080 w 355493"/>
              <a:gd name="connsiteY3" fmla="*/ 417647 h 417647"/>
              <a:gd name="connsiteX4" fmla="*/ 264903 w 355493"/>
              <a:gd name="connsiteY4" fmla="*/ 417470 h 417647"/>
              <a:gd name="connsiteX5" fmla="*/ 295613 w 355493"/>
              <a:gd name="connsiteY5" fmla="*/ 407763 h 417647"/>
              <a:gd name="connsiteX6" fmla="*/ 295966 w 355493"/>
              <a:gd name="connsiteY6" fmla="*/ 401410 h 417647"/>
              <a:gd name="connsiteX7" fmla="*/ 289612 w 355493"/>
              <a:gd name="connsiteY7" fmla="*/ 401057 h 417647"/>
              <a:gd name="connsiteX8" fmla="*/ 234017 w 355493"/>
              <a:gd name="connsiteY8" fmla="*/ 400351 h 417647"/>
              <a:gd name="connsiteX9" fmla="*/ 252725 w 355493"/>
              <a:gd name="connsiteY9" fmla="*/ 152205 h 417647"/>
              <a:gd name="connsiteX10" fmla="*/ 246195 w 355493"/>
              <a:gd name="connsiteY10" fmla="*/ 152205 h 417647"/>
              <a:gd name="connsiteX11" fmla="*/ 246195 w 355493"/>
              <a:gd name="connsiteY11" fmla="*/ 158735 h 417647"/>
              <a:gd name="connsiteX12" fmla="*/ 310791 w 355493"/>
              <a:gd name="connsiteY12" fmla="*/ 251746 h 417647"/>
              <a:gd name="connsiteX13" fmla="*/ 309379 w 355493"/>
              <a:gd name="connsiteY13" fmla="*/ 255629 h 417647"/>
              <a:gd name="connsiteX14" fmla="*/ 280081 w 355493"/>
              <a:gd name="connsiteY14" fmla="*/ 266041 h 417647"/>
              <a:gd name="connsiteX15" fmla="*/ 256608 w 355493"/>
              <a:gd name="connsiteY15" fmla="*/ 275395 h 417647"/>
              <a:gd name="connsiteX16" fmla="*/ 255020 w 355493"/>
              <a:gd name="connsiteY16" fmla="*/ 287750 h 417647"/>
              <a:gd name="connsiteX17" fmla="*/ 259431 w 355493"/>
              <a:gd name="connsiteY17" fmla="*/ 291280 h 417647"/>
              <a:gd name="connsiteX18" fmla="*/ 259608 w 355493"/>
              <a:gd name="connsiteY18" fmla="*/ 291280 h 417647"/>
              <a:gd name="connsiteX19" fmla="*/ 260667 w 355493"/>
              <a:gd name="connsiteY19" fmla="*/ 291280 h 417647"/>
              <a:gd name="connsiteX20" fmla="*/ 264020 w 355493"/>
              <a:gd name="connsiteY20" fmla="*/ 285808 h 417647"/>
              <a:gd name="connsiteX21" fmla="*/ 264373 w 355493"/>
              <a:gd name="connsiteY21" fmla="*/ 280513 h 417647"/>
              <a:gd name="connsiteX22" fmla="*/ 281669 w 355493"/>
              <a:gd name="connsiteY22" fmla="*/ 275042 h 417647"/>
              <a:gd name="connsiteX23" fmla="*/ 315732 w 355493"/>
              <a:gd name="connsiteY23" fmla="*/ 262159 h 417647"/>
              <a:gd name="connsiteX24" fmla="*/ 319968 w 355493"/>
              <a:gd name="connsiteY24" fmla="*/ 251746 h 417647"/>
              <a:gd name="connsiteX25" fmla="*/ 252725 w 355493"/>
              <a:gd name="connsiteY25" fmla="*/ 152205 h 417647"/>
              <a:gd name="connsiteX26" fmla="*/ 92473 w 355493"/>
              <a:gd name="connsiteY26" fmla="*/ 143381 h 417647"/>
              <a:gd name="connsiteX27" fmla="*/ 78353 w 355493"/>
              <a:gd name="connsiteY27" fmla="*/ 178680 h 417647"/>
              <a:gd name="connsiteX28" fmla="*/ 106945 w 355493"/>
              <a:gd name="connsiteY28" fmla="*/ 203565 h 417647"/>
              <a:gd name="connsiteX29" fmla="*/ 121065 w 355493"/>
              <a:gd name="connsiteY29" fmla="*/ 168267 h 417647"/>
              <a:gd name="connsiteX30" fmla="*/ 92473 w 355493"/>
              <a:gd name="connsiteY30" fmla="*/ 143381 h 417647"/>
              <a:gd name="connsiteX31" fmla="*/ 305144 w 355493"/>
              <a:gd name="connsiteY31" fmla="*/ 136145 h 417647"/>
              <a:gd name="connsiteX32" fmla="*/ 293495 w 355493"/>
              <a:gd name="connsiteY32" fmla="*/ 165442 h 417647"/>
              <a:gd name="connsiteX33" fmla="*/ 317322 w 355493"/>
              <a:gd name="connsiteY33" fmla="*/ 186092 h 417647"/>
              <a:gd name="connsiteX34" fmla="*/ 328970 w 355493"/>
              <a:gd name="connsiteY34" fmla="*/ 156794 h 417647"/>
              <a:gd name="connsiteX35" fmla="*/ 305144 w 355493"/>
              <a:gd name="connsiteY35" fmla="*/ 136145 h 417647"/>
              <a:gd name="connsiteX36" fmla="*/ 83061 w 355493"/>
              <a:gd name="connsiteY36" fmla="*/ 26359 h 417647"/>
              <a:gd name="connsiteX37" fmla="*/ 61058 w 355493"/>
              <a:gd name="connsiteY37" fmla="*/ 30427 h 417647"/>
              <a:gd name="connsiteX38" fmla="*/ 698 w 355493"/>
              <a:gd name="connsiteY38" fmla="*/ 104200 h 417647"/>
              <a:gd name="connsiteX39" fmla="*/ 62470 w 355493"/>
              <a:gd name="connsiteY39" fmla="*/ 85316 h 417647"/>
              <a:gd name="connsiteX40" fmla="*/ 119123 w 355493"/>
              <a:gd name="connsiteY40" fmla="*/ 54430 h 417647"/>
              <a:gd name="connsiteX41" fmla="*/ 83061 w 355493"/>
              <a:gd name="connsiteY41" fmla="*/ 26359 h 417647"/>
              <a:gd name="connsiteX42" fmla="*/ 291378 w 355493"/>
              <a:gd name="connsiteY42" fmla="*/ 247 h 417647"/>
              <a:gd name="connsiteX43" fmla="*/ 250432 w 355493"/>
              <a:gd name="connsiteY43" fmla="*/ 40664 h 417647"/>
              <a:gd name="connsiteX44" fmla="*/ 302144 w 355493"/>
              <a:gd name="connsiteY44" fmla="*/ 52841 h 417647"/>
              <a:gd name="connsiteX45" fmla="*/ 355267 w 355493"/>
              <a:gd name="connsiteY45" fmla="*/ 51960 h 417647"/>
              <a:gd name="connsiteX46" fmla="*/ 355444 w 355493"/>
              <a:gd name="connsiteY46" fmla="*/ 51960 h 417647"/>
              <a:gd name="connsiteX47" fmla="*/ 291378 w 355493"/>
              <a:gd name="connsiteY47" fmla="*/ 247 h 41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5493" h="417647">
                <a:moveTo>
                  <a:pt x="234017" y="400351"/>
                </a:moveTo>
                <a:cubicBezTo>
                  <a:pt x="231722" y="399292"/>
                  <a:pt x="229076" y="400174"/>
                  <a:pt x="227840" y="402468"/>
                </a:cubicBezTo>
                <a:cubicBezTo>
                  <a:pt x="226781" y="404763"/>
                  <a:pt x="227664" y="407410"/>
                  <a:pt x="229958" y="408646"/>
                </a:cubicBezTo>
                <a:cubicBezTo>
                  <a:pt x="243724" y="415353"/>
                  <a:pt x="255372" y="417647"/>
                  <a:pt x="265080" y="417647"/>
                </a:cubicBezTo>
                <a:lnTo>
                  <a:pt x="264903" y="417470"/>
                </a:lnTo>
                <a:cubicBezTo>
                  <a:pt x="284141" y="417470"/>
                  <a:pt x="294906" y="408293"/>
                  <a:pt x="295613" y="407763"/>
                </a:cubicBezTo>
                <a:cubicBezTo>
                  <a:pt x="297554" y="406175"/>
                  <a:pt x="297730" y="403175"/>
                  <a:pt x="295966" y="401410"/>
                </a:cubicBezTo>
                <a:cubicBezTo>
                  <a:pt x="294377" y="399469"/>
                  <a:pt x="291376" y="399292"/>
                  <a:pt x="289612" y="401057"/>
                </a:cubicBezTo>
                <a:cubicBezTo>
                  <a:pt x="288730" y="401763"/>
                  <a:pt x="269139" y="417823"/>
                  <a:pt x="234017" y="400351"/>
                </a:cubicBezTo>
                <a:close/>
                <a:moveTo>
                  <a:pt x="252725" y="152205"/>
                </a:moveTo>
                <a:cubicBezTo>
                  <a:pt x="250960" y="150440"/>
                  <a:pt x="248136" y="150263"/>
                  <a:pt x="246195" y="152205"/>
                </a:cubicBezTo>
                <a:cubicBezTo>
                  <a:pt x="244430" y="153970"/>
                  <a:pt x="244253" y="156793"/>
                  <a:pt x="246195" y="158735"/>
                </a:cubicBezTo>
                <a:cubicBezTo>
                  <a:pt x="264373" y="177619"/>
                  <a:pt x="311320" y="231449"/>
                  <a:pt x="310791" y="251746"/>
                </a:cubicBezTo>
                <a:cubicBezTo>
                  <a:pt x="310791" y="254393"/>
                  <a:pt x="309732" y="255452"/>
                  <a:pt x="309379" y="255629"/>
                </a:cubicBezTo>
                <a:cubicBezTo>
                  <a:pt x="301966" y="262688"/>
                  <a:pt x="290318" y="264453"/>
                  <a:pt x="280081" y="266041"/>
                </a:cubicBezTo>
                <a:cubicBezTo>
                  <a:pt x="269845" y="267630"/>
                  <a:pt x="260843" y="269218"/>
                  <a:pt x="256608" y="275395"/>
                </a:cubicBezTo>
                <a:cubicBezTo>
                  <a:pt x="254313" y="278748"/>
                  <a:pt x="253960" y="282985"/>
                  <a:pt x="255020" y="287750"/>
                </a:cubicBezTo>
                <a:cubicBezTo>
                  <a:pt x="255549" y="289868"/>
                  <a:pt x="257314" y="291280"/>
                  <a:pt x="259431" y="291280"/>
                </a:cubicBezTo>
                <a:lnTo>
                  <a:pt x="259608" y="291280"/>
                </a:lnTo>
                <a:cubicBezTo>
                  <a:pt x="259608" y="291280"/>
                  <a:pt x="260314" y="291280"/>
                  <a:pt x="260667" y="291280"/>
                </a:cubicBezTo>
                <a:cubicBezTo>
                  <a:pt x="263138" y="290750"/>
                  <a:pt x="264550" y="288279"/>
                  <a:pt x="264020" y="285808"/>
                </a:cubicBezTo>
                <a:cubicBezTo>
                  <a:pt x="263138" y="282278"/>
                  <a:pt x="264020" y="281043"/>
                  <a:pt x="264373" y="280513"/>
                </a:cubicBezTo>
                <a:cubicBezTo>
                  <a:pt x="266315" y="277513"/>
                  <a:pt x="274257" y="276278"/>
                  <a:pt x="281669" y="275042"/>
                </a:cubicBezTo>
                <a:cubicBezTo>
                  <a:pt x="292612" y="273277"/>
                  <a:pt x="306202" y="271160"/>
                  <a:pt x="315732" y="262159"/>
                </a:cubicBezTo>
                <a:cubicBezTo>
                  <a:pt x="318380" y="259511"/>
                  <a:pt x="319968" y="256158"/>
                  <a:pt x="319968" y="251746"/>
                </a:cubicBezTo>
                <a:cubicBezTo>
                  <a:pt x="320674" y="223860"/>
                  <a:pt x="259785" y="159441"/>
                  <a:pt x="252725" y="152205"/>
                </a:cubicBezTo>
                <a:close/>
                <a:moveTo>
                  <a:pt x="92473" y="143381"/>
                </a:moveTo>
                <a:cubicBezTo>
                  <a:pt x="80648" y="146206"/>
                  <a:pt x="74294" y="162090"/>
                  <a:pt x="78353" y="178680"/>
                </a:cubicBezTo>
                <a:cubicBezTo>
                  <a:pt x="82413" y="195270"/>
                  <a:pt x="95120" y="206389"/>
                  <a:pt x="106945" y="203565"/>
                </a:cubicBezTo>
                <a:cubicBezTo>
                  <a:pt x="118770" y="200741"/>
                  <a:pt x="125124" y="184857"/>
                  <a:pt x="121065" y="168267"/>
                </a:cubicBezTo>
                <a:cubicBezTo>
                  <a:pt x="117005" y="151677"/>
                  <a:pt x="104298" y="140557"/>
                  <a:pt x="92473" y="143381"/>
                </a:cubicBezTo>
                <a:close/>
                <a:moveTo>
                  <a:pt x="305144" y="136145"/>
                </a:moveTo>
                <a:cubicBezTo>
                  <a:pt x="295260" y="138439"/>
                  <a:pt x="290142" y="151676"/>
                  <a:pt x="293495" y="165442"/>
                </a:cubicBezTo>
                <a:cubicBezTo>
                  <a:pt x="296849" y="179209"/>
                  <a:pt x="307438" y="188386"/>
                  <a:pt x="317322" y="186092"/>
                </a:cubicBezTo>
                <a:cubicBezTo>
                  <a:pt x="327205" y="183797"/>
                  <a:pt x="332323" y="170560"/>
                  <a:pt x="328970" y="156794"/>
                </a:cubicBezTo>
                <a:cubicBezTo>
                  <a:pt x="325617" y="143028"/>
                  <a:pt x="315028" y="133850"/>
                  <a:pt x="305144" y="136145"/>
                </a:cubicBezTo>
                <a:close/>
                <a:moveTo>
                  <a:pt x="83061" y="26359"/>
                </a:moveTo>
                <a:cubicBezTo>
                  <a:pt x="76556" y="25871"/>
                  <a:pt x="69221" y="26985"/>
                  <a:pt x="61058" y="30427"/>
                </a:cubicBezTo>
                <a:cubicBezTo>
                  <a:pt x="28407" y="44193"/>
                  <a:pt x="-5303" y="89904"/>
                  <a:pt x="698" y="104200"/>
                </a:cubicBezTo>
                <a:cubicBezTo>
                  <a:pt x="6698" y="118496"/>
                  <a:pt x="29819" y="99082"/>
                  <a:pt x="62470" y="85316"/>
                </a:cubicBezTo>
                <a:cubicBezTo>
                  <a:pt x="95120" y="71550"/>
                  <a:pt x="125124" y="68725"/>
                  <a:pt x="119123" y="54430"/>
                </a:cubicBezTo>
                <a:cubicBezTo>
                  <a:pt x="114622" y="43708"/>
                  <a:pt x="102577" y="27824"/>
                  <a:pt x="83061" y="26359"/>
                </a:cubicBezTo>
                <a:close/>
                <a:moveTo>
                  <a:pt x="291378" y="247"/>
                </a:moveTo>
                <a:cubicBezTo>
                  <a:pt x="262433" y="-2930"/>
                  <a:pt x="252020" y="25309"/>
                  <a:pt x="250432" y="40664"/>
                </a:cubicBezTo>
                <a:cubicBezTo>
                  <a:pt x="248667" y="56018"/>
                  <a:pt x="273199" y="49665"/>
                  <a:pt x="302144" y="52841"/>
                </a:cubicBezTo>
                <a:cubicBezTo>
                  <a:pt x="331088" y="56018"/>
                  <a:pt x="353679" y="67314"/>
                  <a:pt x="355267" y="51960"/>
                </a:cubicBezTo>
                <a:lnTo>
                  <a:pt x="355444" y="51960"/>
                </a:lnTo>
                <a:cubicBezTo>
                  <a:pt x="357032" y="36605"/>
                  <a:pt x="320323" y="3424"/>
                  <a:pt x="291378" y="247"/>
                </a:cubicBezTo>
                <a:close/>
              </a:path>
            </a:pathLst>
          </a:custGeom>
          <a:solidFill>
            <a:srgbClr val="12162C"/>
          </a:solidFill>
          <a:ln w="20601"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29841" y="270000"/>
            <a:ext cx="7886700" cy="648000"/>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521970" y="976313"/>
            <a:ext cx="8099316" cy="304165"/>
          </a:xfrm>
        </p:spPr>
        <p:txBody>
          <a:bodyPr wrap="square" anchor="t">
            <a:normAutofit/>
          </a:bodyPr>
          <a:lstStyle>
            <a:lvl1pPr marL="0" indent="0">
              <a:buNone/>
              <a:defRPr sz="1800" b="0">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任意多边形: 形状 7"/>
          <p:cNvSpPr/>
          <p:nvPr userDrawn="1">
            <p:custDataLst>
              <p:tags r:id="rId2"/>
            </p:custDataLst>
          </p:nvPr>
        </p:nvSpPr>
        <p:spPr>
          <a:xfrm>
            <a:off x="4056525" y="684483"/>
            <a:ext cx="5087474" cy="4459017"/>
          </a:xfrm>
          <a:custGeom>
            <a:avLst/>
            <a:gdLst>
              <a:gd name="connsiteX0" fmla="*/ 6725561 w 7071108"/>
              <a:gd name="connsiteY0" fmla="*/ 12 h 6197612"/>
              <a:gd name="connsiteX1" fmla="*/ 7044243 w 7071108"/>
              <a:gd name="connsiteY1" fmla="*/ 3777 h 6197612"/>
              <a:gd name="connsiteX2" fmla="*/ 7071108 w 7071108"/>
              <a:gd name="connsiteY2" fmla="*/ 3752 h 6197612"/>
              <a:gd name="connsiteX3" fmla="*/ 7071108 w 7071108"/>
              <a:gd name="connsiteY3" fmla="*/ 6197612 h 6197612"/>
              <a:gd name="connsiteX4" fmla="*/ 607386 w 7071108"/>
              <a:gd name="connsiteY4" fmla="*/ 6197612 h 6197612"/>
              <a:gd name="connsiteX5" fmla="*/ 550627 w 7071108"/>
              <a:gd name="connsiteY5" fmla="*/ 6153668 h 6197612"/>
              <a:gd name="connsiteX6" fmla="*/ 213364 w 7071108"/>
              <a:gd name="connsiteY6" fmla="*/ 4497349 h 6197612"/>
              <a:gd name="connsiteX7" fmla="*/ 992826 w 7071108"/>
              <a:gd name="connsiteY7" fmla="*/ 3929675 h 6197612"/>
              <a:gd name="connsiteX8" fmla="*/ 3515285 w 7071108"/>
              <a:gd name="connsiteY8" fmla="*/ 3263245 h 6197612"/>
              <a:gd name="connsiteX9" fmla="*/ 5044425 w 7071108"/>
              <a:gd name="connsiteY9" fmla="*/ 2752898 h 6197612"/>
              <a:gd name="connsiteX10" fmla="*/ 6575245 w 7071108"/>
              <a:gd name="connsiteY10" fmla="*/ 410877 h 6197612"/>
              <a:gd name="connsiteX11" fmla="*/ 6549884 w 7071108"/>
              <a:gd name="connsiteY11" fmla="*/ 131406 h 6197612"/>
              <a:gd name="connsiteX12" fmla="*/ 6549940 w 7071108"/>
              <a:gd name="connsiteY12" fmla="*/ 131406 h 6197612"/>
              <a:gd name="connsiteX13" fmla="*/ 6725561 w 7071108"/>
              <a:gd name="connsiteY13" fmla="*/ 12 h 61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1108" h="6197612">
                <a:moveTo>
                  <a:pt x="6725561" y="12"/>
                </a:moveTo>
                <a:cubicBezTo>
                  <a:pt x="6744141" y="-232"/>
                  <a:pt x="6917113" y="3219"/>
                  <a:pt x="7044243" y="3777"/>
                </a:cubicBezTo>
                <a:lnTo>
                  <a:pt x="7071108" y="3752"/>
                </a:lnTo>
                <a:lnTo>
                  <a:pt x="7071108" y="6197612"/>
                </a:lnTo>
                <a:lnTo>
                  <a:pt x="607386" y="6197612"/>
                </a:lnTo>
                <a:lnTo>
                  <a:pt x="550627" y="6153668"/>
                </a:lnTo>
                <a:cubicBezTo>
                  <a:pt x="59085" y="5744058"/>
                  <a:pt x="-217064" y="5065496"/>
                  <a:pt x="213364" y="4497349"/>
                </a:cubicBezTo>
                <a:cubicBezTo>
                  <a:pt x="409643" y="4238257"/>
                  <a:pt x="700423" y="4061124"/>
                  <a:pt x="992826" y="3929675"/>
                </a:cubicBezTo>
                <a:cubicBezTo>
                  <a:pt x="1787683" y="3572331"/>
                  <a:pt x="2664724" y="3453198"/>
                  <a:pt x="3515285" y="3263245"/>
                </a:cubicBezTo>
                <a:cubicBezTo>
                  <a:pt x="4039853" y="3146127"/>
                  <a:pt x="4563357" y="2996875"/>
                  <a:pt x="5044425" y="2752898"/>
                </a:cubicBezTo>
                <a:cubicBezTo>
                  <a:pt x="5916036" y="2310851"/>
                  <a:pt x="6803098" y="1489738"/>
                  <a:pt x="6575245" y="410877"/>
                </a:cubicBezTo>
                <a:cubicBezTo>
                  <a:pt x="6555370" y="316992"/>
                  <a:pt x="6534153" y="211855"/>
                  <a:pt x="6549884" y="131406"/>
                </a:cubicBezTo>
                <a:lnTo>
                  <a:pt x="6549940" y="131406"/>
                </a:lnTo>
                <a:cubicBezTo>
                  <a:pt x="6564776" y="55436"/>
                  <a:pt x="6612586" y="1524"/>
                  <a:pt x="6725561" y="12"/>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9" name="图形 16"/>
          <p:cNvSpPr/>
          <p:nvPr userDrawn="1">
            <p:custDataLst>
              <p:tags r:id="rId3"/>
            </p:custDataLst>
          </p:nvPr>
        </p:nvSpPr>
        <p:spPr>
          <a:xfrm>
            <a:off x="0" y="0"/>
            <a:ext cx="3574289" cy="1895474"/>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30000"/>
            </a:schemeClr>
          </a:solidFill>
          <a:ln w="9525" cap="flat">
            <a:noFill/>
            <a:prstDash val="solid"/>
            <a:miter/>
          </a:ln>
        </p:spPr>
        <p:txBody>
          <a:bodyPr rtlCol="0" anchor="ctr"/>
          <a:lstStyle/>
          <a:p>
            <a:endParaRPr lang="en-US" sz="1350"/>
          </a:p>
        </p:txBody>
      </p:sp>
      <p:sp>
        <p:nvSpPr>
          <p:cNvPr id="11" name="矩形: 圆角 10"/>
          <p:cNvSpPr/>
          <p:nvPr userDrawn="1">
            <p:custDataLst>
              <p:tags r:id="rId4"/>
            </p:custDataLst>
          </p:nvPr>
        </p:nvSpPr>
        <p:spPr>
          <a:xfrm>
            <a:off x="280988" y="257175"/>
            <a:ext cx="8582025" cy="4629150"/>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cxnSp>
        <p:nvCxnSpPr>
          <p:cNvPr id="12" name="直接连接符 11"/>
          <p:cNvCxnSpPr/>
          <p:nvPr userDrawn="1">
            <p:custDataLst>
              <p:tags r:id="rId5"/>
            </p:custDataLst>
          </p:nvPr>
        </p:nvCxnSpPr>
        <p:spPr>
          <a:xfrm>
            <a:off x="788150" y="794677"/>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788150" y="831107"/>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788150" y="867536"/>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图形 15"/>
          <p:cNvPicPr>
            <a:picLocks noChangeAspect="1"/>
          </p:cNvPicPr>
          <p:nvPr userDrawn="1">
            <p:custDataLst>
              <p:tags r:id="rId8"/>
            </p:custDataLst>
          </p:nvPr>
        </p:nvPicPr>
        <p:blipFill>
          <a:blip r:embed="rId49">
            <a:extLst>
              <a:ext uri="{96DAC541-7B7A-43D3-8B79-37D633B846F1}">
                <asvg:svgBlip xmlns:asvg="http://schemas.microsoft.com/office/drawing/2016/SVG/main" r:embed="rId50"/>
              </a:ext>
            </a:extLst>
          </a:blip>
          <a:stretch>
            <a:fillRect/>
          </a:stretch>
        </p:blipFill>
        <p:spPr>
          <a:xfrm>
            <a:off x="5554257" y="1121382"/>
            <a:ext cx="3097611" cy="3290593"/>
          </a:xfrm>
          <a:prstGeom prst="rect">
            <a:avLst/>
          </a:prstGeom>
        </p:spPr>
      </p:pic>
      <p:sp>
        <p:nvSpPr>
          <p:cNvPr id="17" name="任意多边形: 形状 16"/>
          <p:cNvSpPr/>
          <p:nvPr userDrawn="1">
            <p:custDataLst>
              <p:tags r:id="rId9"/>
            </p:custDataLst>
          </p:nvPr>
        </p:nvSpPr>
        <p:spPr>
          <a:xfrm>
            <a:off x="4633391" y="1745740"/>
            <a:ext cx="1979801" cy="2534006"/>
          </a:xfrm>
          <a:custGeom>
            <a:avLst/>
            <a:gdLst>
              <a:gd name="connsiteX0" fmla="*/ 1260089 w 2928308"/>
              <a:gd name="connsiteY0" fmla="*/ 3615082 h 3748027"/>
              <a:gd name="connsiteX1" fmla="*/ 1298418 w 2928308"/>
              <a:gd name="connsiteY1" fmla="*/ 3748027 h 3748027"/>
              <a:gd name="connsiteX2" fmla="*/ 2200476 w 2928308"/>
              <a:gd name="connsiteY2" fmla="*/ 3562285 h 3748027"/>
              <a:gd name="connsiteX3" fmla="*/ 2904037 w 2928308"/>
              <a:gd name="connsiteY3" fmla="*/ 2244258 h 3748027"/>
              <a:gd name="connsiteX4" fmla="*/ 2215769 w 2928308"/>
              <a:gd name="connsiteY4" fmla="*/ 1817375 h 3748027"/>
              <a:gd name="connsiteX5" fmla="*/ 2150852 w 2928308"/>
              <a:gd name="connsiteY5" fmla="*/ 584953 h 3748027"/>
              <a:gd name="connsiteX6" fmla="*/ 1144151 w 2928308"/>
              <a:gd name="connsiteY6" fmla="*/ 495667 h 3748027"/>
              <a:gd name="connsiteX7" fmla="*/ 465846 w 2928308"/>
              <a:gd name="connsiteY7" fmla="*/ 6722 h 3748027"/>
              <a:gd name="connsiteX8" fmla="*/ 42834 w 2928308"/>
              <a:gd name="connsiteY8" fmla="*/ 1007140 h 3748027"/>
              <a:gd name="connsiteX9" fmla="*/ 501700 w 2928308"/>
              <a:gd name="connsiteY9" fmla="*/ 1742938 h 3748027"/>
              <a:gd name="connsiteX10" fmla="*/ 371928 w 2928308"/>
              <a:gd name="connsiteY10" fmla="*/ 2979485 h 3748027"/>
              <a:gd name="connsiteX11" fmla="*/ 1260089 w 2928308"/>
              <a:gd name="connsiteY11" fmla="*/ 3615082 h 37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8308" h="3748027">
                <a:moveTo>
                  <a:pt x="1260089" y="3615082"/>
                </a:moveTo>
                <a:cubicBezTo>
                  <a:pt x="1275065" y="3655315"/>
                  <a:pt x="1287630" y="3700878"/>
                  <a:pt x="1298418" y="3748027"/>
                </a:cubicBezTo>
                <a:lnTo>
                  <a:pt x="2200476" y="3562285"/>
                </a:lnTo>
                <a:cubicBezTo>
                  <a:pt x="2482104" y="3378130"/>
                  <a:pt x="3052593" y="2677931"/>
                  <a:pt x="2904037" y="2244258"/>
                </a:cubicBezTo>
                <a:cubicBezTo>
                  <a:pt x="2769379" y="1851325"/>
                  <a:pt x="2402717" y="2039859"/>
                  <a:pt x="2215769" y="1817375"/>
                </a:cubicBezTo>
                <a:cubicBezTo>
                  <a:pt x="2028758" y="1594954"/>
                  <a:pt x="2442188" y="828061"/>
                  <a:pt x="2150852" y="584953"/>
                </a:cubicBezTo>
                <a:cubicBezTo>
                  <a:pt x="1922846" y="394642"/>
                  <a:pt x="1463536" y="616047"/>
                  <a:pt x="1144151" y="495667"/>
                </a:cubicBezTo>
                <a:cubicBezTo>
                  <a:pt x="925918" y="413552"/>
                  <a:pt x="798303" y="-61750"/>
                  <a:pt x="465846" y="6722"/>
                </a:cubicBezTo>
                <a:cubicBezTo>
                  <a:pt x="133325" y="75193"/>
                  <a:pt x="-100074" y="630706"/>
                  <a:pt x="42834" y="1007140"/>
                </a:cubicBezTo>
                <a:cubicBezTo>
                  <a:pt x="121522" y="1214395"/>
                  <a:pt x="399786" y="1431803"/>
                  <a:pt x="501700" y="1742938"/>
                </a:cubicBezTo>
                <a:cubicBezTo>
                  <a:pt x="603550" y="2054074"/>
                  <a:pt x="221342" y="2559772"/>
                  <a:pt x="371928" y="2979485"/>
                </a:cubicBezTo>
                <a:cubicBezTo>
                  <a:pt x="522514" y="3399197"/>
                  <a:pt x="1202659" y="3460815"/>
                  <a:pt x="1260089" y="3615082"/>
                </a:cubicBezTo>
                <a:close/>
              </a:path>
            </a:pathLst>
          </a:custGeom>
          <a:gradFill flip="none" rotWithShape="1">
            <a:gsLst>
              <a:gs pos="0">
                <a:schemeClr val="accent1">
                  <a:lumMod val="20000"/>
                  <a:lumOff val="80000"/>
                </a:schemeClr>
              </a:gs>
              <a:gs pos="100000">
                <a:schemeClr val="accent1">
                  <a:lumMod val="20000"/>
                  <a:lumOff val="80000"/>
                  <a:alpha val="0"/>
                </a:schemeClr>
              </a:gs>
            </a:gsLst>
            <a:lin ang="5400000" scaled="1"/>
            <a:tileRect/>
          </a:gradFill>
          <a:ln w="6343" cap="flat">
            <a:noFill/>
            <a:prstDash val="solid"/>
            <a:miter/>
          </a:ln>
        </p:spPr>
        <p:txBody>
          <a:bodyPr rtlCol="0" anchor="ctr"/>
          <a:lstStyle/>
          <a:p>
            <a:endParaRPr lang="en-US" sz="1350" dirty="0"/>
          </a:p>
        </p:txBody>
      </p:sp>
      <p:sp>
        <p:nvSpPr>
          <p:cNvPr id="19" name="任意多边形: 形状 18"/>
          <p:cNvSpPr/>
          <p:nvPr userDrawn="1">
            <p:custDataLst>
              <p:tags r:id="rId10"/>
            </p:custDataLst>
          </p:nvPr>
        </p:nvSpPr>
        <p:spPr>
          <a:xfrm>
            <a:off x="4885817" y="2071689"/>
            <a:ext cx="1340309" cy="2230364"/>
          </a:xfrm>
          <a:custGeom>
            <a:avLst/>
            <a:gdLst>
              <a:gd name="connsiteX0" fmla="*/ 153241 w 1982439"/>
              <a:gd name="connsiteY0" fmla="*/ 2504988 h 3298913"/>
              <a:gd name="connsiteX1" fmla="*/ 611155 w 1982439"/>
              <a:gd name="connsiteY1" fmla="*/ 3298913 h 3298913"/>
              <a:gd name="connsiteX2" fmla="*/ 1345874 w 1982439"/>
              <a:gd name="connsiteY2" fmla="*/ 3298913 h 3298913"/>
              <a:gd name="connsiteX3" fmla="*/ 1571405 w 1982439"/>
              <a:gd name="connsiteY3" fmla="*/ 2995837 h 3298913"/>
              <a:gd name="connsiteX4" fmla="*/ 1387947 w 1982439"/>
              <a:gd name="connsiteY4" fmla="*/ 2903188 h 3298913"/>
              <a:gd name="connsiteX5" fmla="*/ 1970620 w 1982439"/>
              <a:gd name="connsiteY5" fmla="*/ 2117258 h 3298913"/>
              <a:gd name="connsiteX6" fmla="*/ 1374113 w 1982439"/>
              <a:gd name="connsiteY6" fmla="*/ 2172277 h 3298913"/>
              <a:gd name="connsiteX7" fmla="*/ 1651552 w 1982439"/>
              <a:gd name="connsiteY7" fmla="*/ 1128262 h 3298913"/>
              <a:gd name="connsiteX8" fmla="*/ 1199222 w 1982439"/>
              <a:gd name="connsiteY8" fmla="*/ 1078321 h 3298913"/>
              <a:gd name="connsiteX9" fmla="*/ 1098514 w 1982439"/>
              <a:gd name="connsiteY9" fmla="*/ 4735 h 3298913"/>
              <a:gd name="connsiteX10" fmla="*/ 423763 w 1982439"/>
              <a:gd name="connsiteY10" fmla="*/ 839781 h 3298913"/>
              <a:gd name="connsiteX11" fmla="*/ 792328 w 1982439"/>
              <a:gd name="connsiteY11" fmla="*/ 1740444 h 3298913"/>
              <a:gd name="connsiteX12" fmla="*/ 14521 w 1982439"/>
              <a:gd name="connsiteY12" fmla="*/ 1481534 h 3298913"/>
              <a:gd name="connsiteX13" fmla="*/ 556518 w 1982439"/>
              <a:gd name="connsiteY13" fmla="*/ 2360367 h 3298913"/>
              <a:gd name="connsiteX14" fmla="*/ 153241 w 1982439"/>
              <a:gd name="connsiteY14" fmla="*/ 2504988 h 32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2439" h="3298913">
                <a:moveTo>
                  <a:pt x="153241" y="2504988"/>
                </a:moveTo>
                <a:cubicBezTo>
                  <a:pt x="128746" y="2611154"/>
                  <a:pt x="392732" y="3000343"/>
                  <a:pt x="611155" y="3298913"/>
                </a:cubicBezTo>
                <a:lnTo>
                  <a:pt x="1345874" y="3298913"/>
                </a:lnTo>
                <a:cubicBezTo>
                  <a:pt x="1477740" y="3178660"/>
                  <a:pt x="1583716" y="3059486"/>
                  <a:pt x="1571405" y="2995837"/>
                </a:cubicBezTo>
                <a:cubicBezTo>
                  <a:pt x="1540564" y="2836049"/>
                  <a:pt x="1401781" y="2982892"/>
                  <a:pt x="1387947" y="2903188"/>
                </a:cubicBezTo>
                <a:cubicBezTo>
                  <a:pt x="1374050" y="2823485"/>
                  <a:pt x="2081609" y="2302429"/>
                  <a:pt x="1970620" y="2117258"/>
                </a:cubicBezTo>
                <a:cubicBezTo>
                  <a:pt x="1859632" y="1932087"/>
                  <a:pt x="1401844" y="2337141"/>
                  <a:pt x="1374113" y="2172277"/>
                </a:cubicBezTo>
                <a:cubicBezTo>
                  <a:pt x="1346382" y="2007412"/>
                  <a:pt x="1776438" y="1266093"/>
                  <a:pt x="1651552" y="1128262"/>
                </a:cubicBezTo>
                <a:cubicBezTo>
                  <a:pt x="1526667" y="990431"/>
                  <a:pt x="1315668" y="1178775"/>
                  <a:pt x="1199222" y="1078321"/>
                </a:cubicBezTo>
                <a:cubicBezTo>
                  <a:pt x="1082777" y="977866"/>
                  <a:pt x="1385409" y="69716"/>
                  <a:pt x="1098514" y="4735"/>
                </a:cubicBezTo>
                <a:cubicBezTo>
                  <a:pt x="821202" y="-58026"/>
                  <a:pt x="465392" y="518238"/>
                  <a:pt x="423763" y="839781"/>
                </a:cubicBezTo>
                <a:cubicBezTo>
                  <a:pt x="382134" y="1161260"/>
                  <a:pt x="862957" y="1619302"/>
                  <a:pt x="792328" y="1740444"/>
                </a:cubicBezTo>
                <a:cubicBezTo>
                  <a:pt x="740673" y="1829095"/>
                  <a:pt x="139343" y="1307151"/>
                  <a:pt x="14521" y="1481534"/>
                </a:cubicBezTo>
                <a:cubicBezTo>
                  <a:pt x="-110365" y="1655917"/>
                  <a:pt x="612932" y="2248807"/>
                  <a:pt x="556518" y="2360367"/>
                </a:cubicBezTo>
                <a:cubicBezTo>
                  <a:pt x="500103" y="2471926"/>
                  <a:pt x="194489" y="2326290"/>
                  <a:pt x="153241" y="2504988"/>
                </a:cubicBezTo>
                <a:close/>
              </a:path>
            </a:pathLst>
          </a:custGeom>
          <a:solidFill>
            <a:schemeClr val="accent3">
              <a:lumMod val="90000"/>
            </a:schemeClr>
          </a:solidFill>
          <a:ln w="6343" cap="flat">
            <a:noFill/>
            <a:prstDash val="solid"/>
            <a:miter/>
          </a:ln>
        </p:spPr>
        <p:txBody>
          <a:bodyPr rtlCol="0" anchor="ctr"/>
          <a:lstStyle/>
          <a:p>
            <a:endParaRPr lang="en-US" sz="1350"/>
          </a:p>
        </p:txBody>
      </p:sp>
      <p:sp>
        <p:nvSpPr>
          <p:cNvPr id="21" name="任意多边形: 形状 20"/>
          <p:cNvSpPr/>
          <p:nvPr userDrawn="1">
            <p:custDataLst>
              <p:tags r:id="rId11"/>
            </p:custDataLst>
          </p:nvPr>
        </p:nvSpPr>
        <p:spPr>
          <a:xfrm>
            <a:off x="5449830" y="2347793"/>
            <a:ext cx="208855" cy="1954217"/>
          </a:xfrm>
          <a:custGeom>
            <a:avLst/>
            <a:gdLst>
              <a:gd name="connsiteX0" fmla="*/ 37361 w 308915"/>
              <a:gd name="connsiteY0" fmla="*/ 2140454 h 2890466"/>
              <a:gd name="connsiteX1" fmla="*/ 126139 w 308915"/>
              <a:gd name="connsiteY1" fmla="*/ 2890467 h 2890466"/>
              <a:gd name="connsiteX2" fmla="*/ 202162 w 308915"/>
              <a:gd name="connsiteY2" fmla="*/ 2890467 h 2890466"/>
              <a:gd name="connsiteX3" fmla="*/ 96251 w 308915"/>
              <a:gd name="connsiteY3" fmla="*/ 2199787 h 2890466"/>
              <a:gd name="connsiteX4" fmla="*/ 308899 w 308915"/>
              <a:gd name="connsiteY4" fmla="*/ 1097772 h 2890466"/>
              <a:gd name="connsiteX5" fmla="*/ 34506 w 308915"/>
              <a:gd name="connsiteY5" fmla="*/ 144757 h 2890466"/>
              <a:gd name="connsiteX6" fmla="*/ 58366 w 308915"/>
              <a:gd name="connsiteY6" fmla="*/ 51092 h 2890466"/>
              <a:gd name="connsiteX7" fmla="*/ 71819 w 308915"/>
              <a:gd name="connsiteY7" fmla="*/ 12002 h 2890466"/>
              <a:gd name="connsiteX8" fmla="*/ 52337 w 308915"/>
              <a:gd name="connsiteY8" fmla="*/ 6354 h 2890466"/>
              <a:gd name="connsiteX9" fmla="*/ 302 w 308915"/>
              <a:gd name="connsiteY9" fmla="*/ 243117 h 2890466"/>
              <a:gd name="connsiteX10" fmla="*/ 255467 w 308915"/>
              <a:gd name="connsiteY10" fmla="*/ 958989 h 2890466"/>
              <a:gd name="connsiteX11" fmla="*/ 37361 w 308915"/>
              <a:gd name="connsiteY11" fmla="*/ 2140517 h 28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15" h="2890466">
                <a:moveTo>
                  <a:pt x="37361" y="2140454"/>
                </a:moveTo>
                <a:cubicBezTo>
                  <a:pt x="17309" y="2393208"/>
                  <a:pt x="78101" y="2644820"/>
                  <a:pt x="126139" y="2890467"/>
                </a:cubicBezTo>
                <a:lnTo>
                  <a:pt x="202162" y="2890467"/>
                </a:lnTo>
                <a:cubicBezTo>
                  <a:pt x="156218" y="2683720"/>
                  <a:pt x="100946" y="2463266"/>
                  <a:pt x="96251" y="2199787"/>
                </a:cubicBezTo>
                <a:cubicBezTo>
                  <a:pt x="91174" y="1915304"/>
                  <a:pt x="305916" y="1560065"/>
                  <a:pt x="308899" y="1097772"/>
                </a:cubicBezTo>
                <a:cubicBezTo>
                  <a:pt x="311628" y="679011"/>
                  <a:pt x="-28572" y="552476"/>
                  <a:pt x="34506" y="144757"/>
                </a:cubicBezTo>
                <a:cubicBezTo>
                  <a:pt x="35775" y="134921"/>
                  <a:pt x="51639" y="68988"/>
                  <a:pt x="58366" y="51092"/>
                </a:cubicBezTo>
                <a:cubicBezTo>
                  <a:pt x="67123" y="25582"/>
                  <a:pt x="71819" y="12002"/>
                  <a:pt x="71819" y="12002"/>
                </a:cubicBezTo>
                <a:cubicBezTo>
                  <a:pt x="75753" y="389"/>
                  <a:pt x="56526" y="-5195"/>
                  <a:pt x="52337" y="6354"/>
                </a:cubicBezTo>
                <a:cubicBezTo>
                  <a:pt x="20545" y="93609"/>
                  <a:pt x="3919" y="151293"/>
                  <a:pt x="302" y="243117"/>
                </a:cubicBezTo>
                <a:cubicBezTo>
                  <a:pt x="-9090" y="517764"/>
                  <a:pt x="203558" y="681804"/>
                  <a:pt x="255467" y="958989"/>
                </a:cubicBezTo>
                <a:cubicBezTo>
                  <a:pt x="327873" y="1350717"/>
                  <a:pt x="66362" y="1831984"/>
                  <a:pt x="37361" y="2140517"/>
                </a:cubicBezTo>
                <a:close/>
              </a:path>
            </a:pathLst>
          </a:custGeom>
          <a:solidFill>
            <a:schemeClr val="accent2">
              <a:lumMod val="20000"/>
              <a:lumOff val="80000"/>
            </a:schemeClr>
          </a:solidFill>
          <a:ln w="6343" cap="flat">
            <a:noFill/>
            <a:prstDash val="solid"/>
            <a:miter/>
          </a:ln>
        </p:spPr>
        <p:txBody>
          <a:bodyPr rtlCol="0" anchor="ctr"/>
          <a:lstStyle/>
          <a:p>
            <a:endParaRPr lang="en-US" sz="1350"/>
          </a:p>
        </p:txBody>
      </p:sp>
      <p:sp>
        <p:nvSpPr>
          <p:cNvPr id="22" name="椭圆 21"/>
          <p:cNvSpPr/>
          <p:nvPr userDrawn="1">
            <p:custDataLst>
              <p:tags r:id="rId12"/>
            </p:custDataLst>
          </p:nvPr>
        </p:nvSpPr>
        <p:spPr>
          <a:xfrm>
            <a:off x="7809873" y="79648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椭圆 22"/>
          <p:cNvSpPr/>
          <p:nvPr userDrawn="1">
            <p:custDataLst>
              <p:tags r:id="rId13"/>
            </p:custDataLst>
          </p:nvPr>
        </p:nvSpPr>
        <p:spPr>
          <a:xfrm>
            <a:off x="7958451" y="79648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椭圆 24"/>
          <p:cNvSpPr/>
          <p:nvPr userDrawn="1">
            <p:custDataLst>
              <p:tags r:id="rId14"/>
            </p:custDataLst>
          </p:nvPr>
        </p:nvSpPr>
        <p:spPr>
          <a:xfrm>
            <a:off x="8107029" y="79648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椭圆 25"/>
          <p:cNvSpPr/>
          <p:nvPr userDrawn="1">
            <p:custDataLst>
              <p:tags r:id="rId15"/>
            </p:custDataLst>
          </p:nvPr>
        </p:nvSpPr>
        <p:spPr>
          <a:xfrm>
            <a:off x="8255608" y="79648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任意多边形: 形状 26"/>
          <p:cNvSpPr/>
          <p:nvPr userDrawn="1">
            <p:custDataLst>
              <p:tags r:id="rId16"/>
            </p:custDataLst>
          </p:nvPr>
        </p:nvSpPr>
        <p:spPr>
          <a:xfrm>
            <a:off x="4238195" y="2334635"/>
            <a:ext cx="4334303" cy="2060896"/>
          </a:xfrm>
          <a:custGeom>
            <a:avLst/>
            <a:gdLst>
              <a:gd name="connsiteX0" fmla="*/ 3733704 w 9200578"/>
              <a:gd name="connsiteY0" fmla="*/ 0 h 4374736"/>
              <a:gd name="connsiteX1" fmla="*/ 9200578 w 9200578"/>
              <a:gd name="connsiteY1" fmla="*/ 0 h 4374736"/>
              <a:gd name="connsiteX2" fmla="*/ 8181403 w 9200578"/>
              <a:gd name="connsiteY2" fmla="*/ 4140231 h 4374736"/>
              <a:gd name="connsiteX3" fmla="*/ 8181404 w 9200578"/>
              <a:gd name="connsiteY3" fmla="*/ 4140231 h 4374736"/>
              <a:gd name="connsiteX4" fmla="*/ 8181404 w 9200578"/>
              <a:gd name="connsiteY4" fmla="*/ 4224337 h 4374736"/>
              <a:gd name="connsiteX5" fmla="*/ 8043482 w 9200578"/>
              <a:gd name="connsiteY5" fmla="*/ 4374736 h 4374736"/>
              <a:gd name="connsiteX6" fmla="*/ 141065 w 9200578"/>
              <a:gd name="connsiteY6" fmla="*/ 4374736 h 4374736"/>
              <a:gd name="connsiteX7" fmla="*/ 0 w 9200578"/>
              <a:gd name="connsiteY7" fmla="*/ 4220812 h 4374736"/>
              <a:gd name="connsiteX8" fmla="*/ 0 w 9200578"/>
              <a:gd name="connsiteY8" fmla="*/ 4140231 h 4374736"/>
              <a:gd name="connsiteX9" fmla="*/ 2714529 w 9200578"/>
              <a:gd name="connsiteY9" fmla="*/ 4140231 h 437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0578" h="4374736">
                <a:moveTo>
                  <a:pt x="3733704" y="0"/>
                </a:moveTo>
                <a:lnTo>
                  <a:pt x="9200578" y="0"/>
                </a:lnTo>
                <a:lnTo>
                  <a:pt x="8181403" y="4140231"/>
                </a:lnTo>
                <a:lnTo>
                  <a:pt x="8181404" y="4140231"/>
                </a:lnTo>
                <a:lnTo>
                  <a:pt x="8181404" y="4224337"/>
                </a:lnTo>
                <a:cubicBezTo>
                  <a:pt x="8181404" y="4307395"/>
                  <a:pt x="8119682" y="4374736"/>
                  <a:pt x="8043482" y="4374736"/>
                </a:cubicBezTo>
                <a:lnTo>
                  <a:pt x="141065" y="4374736"/>
                </a:lnTo>
                <a:cubicBezTo>
                  <a:pt x="63151" y="4374736"/>
                  <a:pt x="0" y="4305871"/>
                  <a:pt x="0" y="4220812"/>
                </a:cubicBezTo>
                <a:lnTo>
                  <a:pt x="0" y="4140231"/>
                </a:lnTo>
                <a:lnTo>
                  <a:pt x="2714529" y="4140231"/>
                </a:lnTo>
                <a:close/>
              </a:path>
            </a:pathLst>
          </a:custGeom>
          <a:solidFill>
            <a:schemeClr val="accent3"/>
          </a:solidFill>
          <a:ln w="9525" cap="flat">
            <a:noFill/>
            <a:prstDash val="solid"/>
            <a:miter/>
          </a:ln>
        </p:spPr>
        <p:txBody>
          <a:bodyPr rtlCol="0" anchor="ctr"/>
          <a:lstStyle/>
          <a:p>
            <a:endParaRPr lang="en-US" sz="1350"/>
          </a:p>
        </p:txBody>
      </p:sp>
      <p:sp>
        <p:nvSpPr>
          <p:cNvPr id="28" name="任意多边形: 形状 27"/>
          <p:cNvSpPr/>
          <p:nvPr userDrawn="1">
            <p:custDataLst>
              <p:tags r:id="rId17"/>
            </p:custDataLst>
          </p:nvPr>
        </p:nvSpPr>
        <p:spPr>
          <a:xfrm>
            <a:off x="5594431" y="2452109"/>
            <a:ext cx="2892676" cy="1767437"/>
          </a:xfrm>
          <a:custGeom>
            <a:avLst/>
            <a:gdLst>
              <a:gd name="connsiteX0" fmla="*/ 0 w 6140386"/>
              <a:gd name="connsiteY0" fmla="*/ 3751802 h 3751802"/>
              <a:gd name="connsiteX1" fmla="*/ 5210175 w 6140386"/>
              <a:gd name="connsiteY1" fmla="*/ 3751802 h 3751802"/>
              <a:gd name="connsiteX2" fmla="*/ 6140386 w 6140386"/>
              <a:gd name="connsiteY2" fmla="*/ 0 h 3751802"/>
              <a:gd name="connsiteX3" fmla="*/ 930116 w 6140386"/>
              <a:gd name="connsiteY3" fmla="*/ 0 h 3751802"/>
              <a:gd name="connsiteX4" fmla="*/ 0 w 6140386"/>
              <a:gd name="connsiteY4" fmla="*/ 3751802 h 375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386" h="3751802">
                <a:moveTo>
                  <a:pt x="0" y="3751802"/>
                </a:moveTo>
                <a:lnTo>
                  <a:pt x="5210175" y="3751802"/>
                </a:lnTo>
                <a:lnTo>
                  <a:pt x="6140386" y="0"/>
                </a:lnTo>
                <a:lnTo>
                  <a:pt x="930116" y="0"/>
                </a:lnTo>
                <a:lnTo>
                  <a:pt x="0" y="3751802"/>
                </a:lnTo>
                <a:close/>
              </a:path>
            </a:pathLst>
          </a:custGeom>
          <a:solidFill>
            <a:schemeClr val="accent3">
              <a:lumMod val="50000"/>
            </a:schemeClr>
          </a:solidFill>
          <a:ln w="9525" cap="flat">
            <a:noFill/>
            <a:prstDash val="solid"/>
            <a:miter/>
          </a:ln>
        </p:spPr>
        <p:txBody>
          <a:bodyPr rtlCol="0" anchor="ctr"/>
          <a:lstStyle/>
          <a:p>
            <a:endParaRPr lang="en-US" sz="1350"/>
          </a:p>
        </p:txBody>
      </p:sp>
      <p:sp>
        <p:nvSpPr>
          <p:cNvPr id="29" name="任意多边形: 形状 28"/>
          <p:cNvSpPr/>
          <p:nvPr userDrawn="1">
            <p:custDataLst>
              <p:tags r:id="rId18"/>
            </p:custDataLst>
          </p:nvPr>
        </p:nvSpPr>
        <p:spPr>
          <a:xfrm>
            <a:off x="6109823" y="2334636"/>
            <a:ext cx="2487320" cy="2026883"/>
          </a:xfrm>
          <a:custGeom>
            <a:avLst/>
            <a:gdLst>
              <a:gd name="connsiteX0" fmla="*/ 858298 w 5279922"/>
              <a:gd name="connsiteY0" fmla="*/ 4213574 h 4302537"/>
              <a:gd name="connsiteX1" fmla="*/ 1326928 w 5279922"/>
              <a:gd name="connsiteY1" fmla="*/ 4213574 h 4302537"/>
              <a:gd name="connsiteX2" fmla="*/ 1367695 w 5279922"/>
              <a:gd name="connsiteY2" fmla="*/ 4258056 h 4302537"/>
              <a:gd name="connsiteX3" fmla="*/ 1326928 w 5279922"/>
              <a:gd name="connsiteY3" fmla="*/ 4302537 h 4302537"/>
              <a:gd name="connsiteX4" fmla="*/ 858298 w 5279922"/>
              <a:gd name="connsiteY4" fmla="*/ 4302537 h 4302537"/>
              <a:gd name="connsiteX5" fmla="*/ 817531 w 5279922"/>
              <a:gd name="connsiteY5" fmla="*/ 4258056 h 4302537"/>
              <a:gd name="connsiteX6" fmla="*/ 858298 w 5279922"/>
              <a:gd name="connsiteY6" fmla="*/ 4213574 h 4302537"/>
              <a:gd name="connsiteX7" fmla="*/ 389859 w 5279922"/>
              <a:gd name="connsiteY7" fmla="*/ 4213574 h 4302537"/>
              <a:gd name="connsiteX8" fmla="*/ 537211 w 5279922"/>
              <a:gd name="connsiteY8" fmla="*/ 4213574 h 4302537"/>
              <a:gd name="connsiteX9" fmla="*/ 577978 w 5279922"/>
              <a:gd name="connsiteY9" fmla="*/ 4258056 h 4302537"/>
              <a:gd name="connsiteX10" fmla="*/ 537211 w 5279922"/>
              <a:gd name="connsiteY10" fmla="*/ 4302537 h 4302537"/>
              <a:gd name="connsiteX11" fmla="*/ 389859 w 5279922"/>
              <a:gd name="connsiteY11" fmla="*/ 4302537 h 4302537"/>
              <a:gd name="connsiteX12" fmla="*/ 349092 w 5279922"/>
              <a:gd name="connsiteY12" fmla="*/ 4258056 h 4302537"/>
              <a:gd name="connsiteX13" fmla="*/ 389859 w 5279922"/>
              <a:gd name="connsiteY13" fmla="*/ 4213574 h 4302537"/>
              <a:gd name="connsiteX14" fmla="*/ 40767 w 5279922"/>
              <a:gd name="connsiteY14" fmla="*/ 4213574 h 4302537"/>
              <a:gd name="connsiteX15" fmla="*/ 188119 w 5279922"/>
              <a:gd name="connsiteY15" fmla="*/ 4213574 h 4302537"/>
              <a:gd name="connsiteX16" fmla="*/ 228886 w 5279922"/>
              <a:gd name="connsiteY16" fmla="*/ 4258056 h 4302537"/>
              <a:gd name="connsiteX17" fmla="*/ 188119 w 5279922"/>
              <a:gd name="connsiteY17" fmla="*/ 4302537 h 4302537"/>
              <a:gd name="connsiteX18" fmla="*/ 40767 w 5279922"/>
              <a:gd name="connsiteY18" fmla="*/ 4302537 h 4302537"/>
              <a:gd name="connsiteX19" fmla="*/ 0 w 5279922"/>
              <a:gd name="connsiteY19" fmla="*/ 4258056 h 4302537"/>
              <a:gd name="connsiteX20" fmla="*/ 40767 w 5279922"/>
              <a:gd name="connsiteY20" fmla="*/ 4213574 h 4302537"/>
              <a:gd name="connsiteX21" fmla="*/ 5227606 w 5279922"/>
              <a:gd name="connsiteY21" fmla="*/ 0 h 4302537"/>
              <a:gd name="connsiteX22" fmla="*/ 5266849 w 5279922"/>
              <a:gd name="connsiteY22" fmla="*/ 158496 h 4302537"/>
              <a:gd name="connsiteX23" fmla="*/ 5266564 w 5279922"/>
              <a:gd name="connsiteY23" fmla="*/ 374618 h 4302537"/>
              <a:gd name="connsiteX24" fmla="*/ 4376547 w 5279922"/>
              <a:gd name="connsiteY24" fmla="*/ 3936302 h 4302537"/>
              <a:gd name="connsiteX25" fmla="*/ 4208431 w 5279922"/>
              <a:gd name="connsiteY25" fmla="*/ 4140232 h 430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9922" h="4302537">
                <a:moveTo>
                  <a:pt x="858298" y="4213574"/>
                </a:moveTo>
                <a:lnTo>
                  <a:pt x="1326928" y="4213574"/>
                </a:lnTo>
                <a:cubicBezTo>
                  <a:pt x="1349407" y="4213574"/>
                  <a:pt x="1367695" y="4233481"/>
                  <a:pt x="1367695" y="4258056"/>
                </a:cubicBezTo>
                <a:cubicBezTo>
                  <a:pt x="1367695" y="4282630"/>
                  <a:pt x="1349407" y="4302537"/>
                  <a:pt x="1326928" y="4302537"/>
                </a:cubicBezTo>
                <a:lnTo>
                  <a:pt x="858298" y="4302537"/>
                </a:lnTo>
                <a:cubicBezTo>
                  <a:pt x="835819" y="4302537"/>
                  <a:pt x="817531" y="4282630"/>
                  <a:pt x="817531" y="4258056"/>
                </a:cubicBezTo>
                <a:cubicBezTo>
                  <a:pt x="817531" y="4233481"/>
                  <a:pt x="835819" y="4213574"/>
                  <a:pt x="858298" y="4213574"/>
                </a:cubicBezTo>
                <a:close/>
                <a:moveTo>
                  <a:pt x="389859" y="4213574"/>
                </a:moveTo>
                <a:lnTo>
                  <a:pt x="537211" y="4213574"/>
                </a:lnTo>
                <a:cubicBezTo>
                  <a:pt x="559690" y="4213574"/>
                  <a:pt x="577978" y="4233481"/>
                  <a:pt x="577978" y="4258056"/>
                </a:cubicBezTo>
                <a:cubicBezTo>
                  <a:pt x="577978" y="4282630"/>
                  <a:pt x="559690" y="4302537"/>
                  <a:pt x="537211" y="4302537"/>
                </a:cubicBezTo>
                <a:lnTo>
                  <a:pt x="389859" y="4302537"/>
                </a:lnTo>
                <a:cubicBezTo>
                  <a:pt x="367380" y="4302537"/>
                  <a:pt x="349092" y="4282630"/>
                  <a:pt x="349092" y="4258056"/>
                </a:cubicBezTo>
                <a:cubicBezTo>
                  <a:pt x="349092" y="4233481"/>
                  <a:pt x="367380" y="4213574"/>
                  <a:pt x="389859" y="4213574"/>
                </a:cubicBezTo>
                <a:close/>
                <a:moveTo>
                  <a:pt x="40767" y="4213574"/>
                </a:moveTo>
                <a:lnTo>
                  <a:pt x="188119" y="4213574"/>
                </a:lnTo>
                <a:cubicBezTo>
                  <a:pt x="210598" y="4213574"/>
                  <a:pt x="228886" y="4233481"/>
                  <a:pt x="228886" y="4258056"/>
                </a:cubicBezTo>
                <a:cubicBezTo>
                  <a:pt x="228886" y="4282630"/>
                  <a:pt x="210598" y="4302537"/>
                  <a:pt x="188119" y="4302537"/>
                </a:cubicBezTo>
                <a:lnTo>
                  <a:pt x="40767" y="4302537"/>
                </a:lnTo>
                <a:cubicBezTo>
                  <a:pt x="18288" y="4302537"/>
                  <a:pt x="0" y="4282630"/>
                  <a:pt x="0" y="4258056"/>
                </a:cubicBezTo>
                <a:cubicBezTo>
                  <a:pt x="0" y="4233481"/>
                  <a:pt x="18288" y="4213574"/>
                  <a:pt x="40767" y="4213574"/>
                </a:cubicBezTo>
                <a:close/>
                <a:moveTo>
                  <a:pt x="5227606" y="0"/>
                </a:moveTo>
                <a:lnTo>
                  <a:pt x="5266849" y="158496"/>
                </a:lnTo>
                <a:cubicBezTo>
                  <a:pt x="5284375" y="229267"/>
                  <a:pt x="5284280" y="303848"/>
                  <a:pt x="5266564" y="374618"/>
                </a:cubicBezTo>
                <a:lnTo>
                  <a:pt x="4376547" y="3936302"/>
                </a:lnTo>
                <a:cubicBezTo>
                  <a:pt x="4353306" y="4029456"/>
                  <a:pt x="4290917" y="4105180"/>
                  <a:pt x="4208431" y="4140232"/>
                </a:cubicBez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0" name="任意多边形: 形状 29"/>
          <p:cNvSpPr/>
          <p:nvPr userDrawn="1">
            <p:custDataLst>
              <p:tags r:id="rId19"/>
            </p:custDataLst>
          </p:nvPr>
        </p:nvSpPr>
        <p:spPr>
          <a:xfrm>
            <a:off x="6854553" y="4312700"/>
            <a:ext cx="1088937" cy="55820"/>
          </a:xfrm>
          <a:custGeom>
            <a:avLst/>
            <a:gdLst>
              <a:gd name="connsiteX0" fmla="*/ 0 w 2311526"/>
              <a:gd name="connsiteY0" fmla="*/ 76010 h 118491"/>
              <a:gd name="connsiteX1" fmla="*/ 0 w 2311526"/>
              <a:gd name="connsiteY1" fmla="*/ 42482 h 118491"/>
              <a:gd name="connsiteX2" fmla="*/ 38957 w 2311526"/>
              <a:gd name="connsiteY2" fmla="*/ 0 h 118491"/>
              <a:gd name="connsiteX3" fmla="*/ 2272570 w 2311526"/>
              <a:gd name="connsiteY3" fmla="*/ 0 h 118491"/>
              <a:gd name="connsiteX4" fmla="*/ 2311527 w 2311526"/>
              <a:gd name="connsiteY4" fmla="*/ 42482 h 118491"/>
              <a:gd name="connsiteX5" fmla="*/ 2311527 w 2311526"/>
              <a:gd name="connsiteY5" fmla="*/ 76010 h 118491"/>
              <a:gd name="connsiteX6" fmla="*/ 2272570 w 2311526"/>
              <a:gd name="connsiteY6" fmla="*/ 118491 h 118491"/>
              <a:gd name="connsiteX7" fmla="*/ 38957 w 2311526"/>
              <a:gd name="connsiteY7" fmla="*/ 118491 h 118491"/>
              <a:gd name="connsiteX8" fmla="*/ 0 w 2311526"/>
              <a:gd name="connsiteY8" fmla="*/ 76010 h 118491"/>
              <a:gd name="connsiteX9" fmla="*/ 38957 w 2311526"/>
              <a:gd name="connsiteY9" fmla="*/ 29623 h 118491"/>
              <a:gd name="connsiteX10" fmla="*/ 27146 w 2311526"/>
              <a:gd name="connsiteY10" fmla="*/ 42482 h 118491"/>
              <a:gd name="connsiteX11" fmla="*/ 27146 w 2311526"/>
              <a:gd name="connsiteY11" fmla="*/ 76010 h 118491"/>
              <a:gd name="connsiteX12" fmla="*/ 38957 w 2311526"/>
              <a:gd name="connsiteY12" fmla="*/ 88868 h 118491"/>
              <a:gd name="connsiteX13" fmla="*/ 2272570 w 2311526"/>
              <a:gd name="connsiteY13" fmla="*/ 88868 h 118491"/>
              <a:gd name="connsiteX14" fmla="*/ 2284380 w 2311526"/>
              <a:gd name="connsiteY14" fmla="*/ 76010 h 118491"/>
              <a:gd name="connsiteX15" fmla="*/ 2284380 w 2311526"/>
              <a:gd name="connsiteY15" fmla="*/ 42482 h 118491"/>
              <a:gd name="connsiteX16" fmla="*/ 2272570 w 2311526"/>
              <a:gd name="connsiteY16" fmla="*/ 29623 h 118491"/>
              <a:gd name="connsiteX17" fmla="*/ 38957 w 2311526"/>
              <a:gd name="connsiteY17" fmla="*/ 29623 h 1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1526" h="118491">
                <a:moveTo>
                  <a:pt x="0" y="76010"/>
                </a:moveTo>
                <a:lnTo>
                  <a:pt x="0" y="42482"/>
                </a:lnTo>
                <a:cubicBezTo>
                  <a:pt x="0" y="19050"/>
                  <a:pt x="17430" y="0"/>
                  <a:pt x="38957" y="0"/>
                </a:cubicBezTo>
                <a:lnTo>
                  <a:pt x="2272570" y="0"/>
                </a:lnTo>
                <a:cubicBezTo>
                  <a:pt x="2294096" y="0"/>
                  <a:pt x="2311527" y="19050"/>
                  <a:pt x="2311527" y="42482"/>
                </a:cubicBezTo>
                <a:lnTo>
                  <a:pt x="2311527" y="76010"/>
                </a:lnTo>
                <a:cubicBezTo>
                  <a:pt x="2311527" y="99441"/>
                  <a:pt x="2294096" y="118491"/>
                  <a:pt x="2272570" y="118491"/>
                </a:cubicBezTo>
                <a:lnTo>
                  <a:pt x="38957" y="118491"/>
                </a:lnTo>
                <a:cubicBezTo>
                  <a:pt x="17430" y="118491"/>
                  <a:pt x="0" y="99441"/>
                  <a:pt x="0" y="76010"/>
                </a:cubicBezTo>
                <a:close/>
                <a:moveTo>
                  <a:pt x="38957" y="29623"/>
                </a:moveTo>
                <a:cubicBezTo>
                  <a:pt x="32480" y="29623"/>
                  <a:pt x="27146" y="35338"/>
                  <a:pt x="27146" y="42482"/>
                </a:cubicBezTo>
                <a:lnTo>
                  <a:pt x="27146" y="76010"/>
                </a:lnTo>
                <a:cubicBezTo>
                  <a:pt x="27146" y="83058"/>
                  <a:pt x="32385" y="88868"/>
                  <a:pt x="38957" y="88868"/>
                </a:cubicBezTo>
                <a:lnTo>
                  <a:pt x="2272570" y="88868"/>
                </a:lnTo>
                <a:cubicBezTo>
                  <a:pt x="2279046" y="88868"/>
                  <a:pt x="2284380" y="83153"/>
                  <a:pt x="2284380" y="76010"/>
                </a:cubicBezTo>
                <a:lnTo>
                  <a:pt x="2284380" y="42482"/>
                </a:lnTo>
                <a:cubicBezTo>
                  <a:pt x="2284380" y="35433"/>
                  <a:pt x="2279142" y="29623"/>
                  <a:pt x="2272570" y="29623"/>
                </a:cubicBezTo>
                <a:lnTo>
                  <a:pt x="38957" y="29623"/>
                </a:ln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1" name="任意多边形: 形状 30"/>
          <p:cNvSpPr/>
          <p:nvPr userDrawn="1">
            <p:custDataLst>
              <p:tags r:id="rId20"/>
            </p:custDataLst>
          </p:nvPr>
        </p:nvSpPr>
        <p:spPr>
          <a:xfrm>
            <a:off x="5561047" y="4261797"/>
            <a:ext cx="2498436" cy="17948"/>
          </a:xfrm>
          <a:custGeom>
            <a:avLst/>
            <a:gdLst>
              <a:gd name="connsiteX0" fmla="*/ 17431 w 5303519"/>
              <a:gd name="connsiteY0" fmla="*/ 38100 h 38100"/>
              <a:gd name="connsiteX1" fmla="*/ 5286090 w 5303519"/>
              <a:gd name="connsiteY1" fmla="*/ 38100 h 38100"/>
              <a:gd name="connsiteX2" fmla="*/ 5303520 w 5303519"/>
              <a:gd name="connsiteY2" fmla="*/ 19050 h 38100"/>
              <a:gd name="connsiteX3" fmla="*/ 5286090 w 5303519"/>
              <a:gd name="connsiteY3" fmla="*/ 0 h 38100"/>
              <a:gd name="connsiteX4" fmla="*/ 17431 w 5303519"/>
              <a:gd name="connsiteY4" fmla="*/ 0 h 38100"/>
              <a:gd name="connsiteX5" fmla="*/ 0 w 5303519"/>
              <a:gd name="connsiteY5" fmla="*/ 19050 h 38100"/>
              <a:gd name="connsiteX6" fmla="*/ 17431 w 5303519"/>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519" h="38100">
                <a:moveTo>
                  <a:pt x="17431" y="38100"/>
                </a:moveTo>
                <a:lnTo>
                  <a:pt x="5286090" y="38100"/>
                </a:lnTo>
                <a:cubicBezTo>
                  <a:pt x="5295710" y="38100"/>
                  <a:pt x="5303520" y="29527"/>
                  <a:pt x="5303520" y="19050"/>
                </a:cubicBezTo>
                <a:cubicBezTo>
                  <a:pt x="5303520" y="8572"/>
                  <a:pt x="5295710" y="0"/>
                  <a:pt x="5286090" y="0"/>
                </a:cubicBezTo>
                <a:lnTo>
                  <a:pt x="17431" y="0"/>
                </a:lnTo>
                <a:cubicBezTo>
                  <a:pt x="7811" y="0"/>
                  <a:pt x="0" y="8572"/>
                  <a:pt x="0" y="19050"/>
                </a:cubicBezTo>
                <a:cubicBezTo>
                  <a:pt x="0" y="29527"/>
                  <a:pt x="7811" y="38100"/>
                  <a:pt x="17431" y="38100"/>
                </a:cubicBezTo>
                <a:close/>
              </a:path>
            </a:pathLst>
          </a:custGeom>
          <a:solidFill>
            <a:schemeClr val="bg1">
              <a:alpha val="50000"/>
            </a:schemeClr>
          </a:solidFill>
          <a:ln w="9525" cap="flat">
            <a:noFill/>
            <a:prstDash val="solid"/>
            <a:miter/>
          </a:ln>
        </p:spPr>
        <p:txBody>
          <a:bodyPr rtlCol="0" anchor="ctr"/>
          <a:lstStyle/>
          <a:p>
            <a:endParaRPr lang="en-US" sz="1350"/>
          </a:p>
        </p:txBody>
      </p:sp>
      <p:sp>
        <p:nvSpPr>
          <p:cNvPr id="32" name="任意多边形: 形状 31"/>
          <p:cNvSpPr/>
          <p:nvPr userDrawn="1">
            <p:custDataLst>
              <p:tags r:id="rId21"/>
            </p:custDataLst>
          </p:nvPr>
        </p:nvSpPr>
        <p:spPr>
          <a:xfrm flipH="1">
            <a:off x="6694352" y="1678208"/>
            <a:ext cx="432690" cy="495101"/>
          </a:xfrm>
          <a:custGeom>
            <a:avLst/>
            <a:gdLst>
              <a:gd name="connsiteX0" fmla="*/ 574215 w 576920"/>
              <a:gd name="connsiteY0" fmla="*/ 23035 h 660135"/>
              <a:gd name="connsiteX1" fmla="*/ 454872 w 576920"/>
              <a:gd name="connsiteY1" fmla="*/ 152421 h 660135"/>
              <a:gd name="connsiteX2" fmla="*/ 261418 w 576920"/>
              <a:gd name="connsiteY2" fmla="*/ 573266 h 660135"/>
              <a:gd name="connsiteX3" fmla="*/ 205151 w 576920"/>
              <a:gd name="connsiteY3" fmla="*/ 517677 h 660135"/>
              <a:gd name="connsiteX4" fmla="*/ 172830 w 576920"/>
              <a:gd name="connsiteY4" fmla="*/ 660106 h 660135"/>
              <a:gd name="connsiteX5" fmla="*/ 136153 w 576920"/>
              <a:gd name="connsiteY5" fmla="*/ 551536 h 660135"/>
              <a:gd name="connsiteX6" fmla="*/ 17410 w 576920"/>
              <a:gd name="connsiteY6" fmla="*/ 181637 h 660135"/>
              <a:gd name="connsiteX7" fmla="*/ 574215 w 576920"/>
              <a:gd name="connsiteY7" fmla="*/ 23061 h 66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20" h="660135">
                <a:moveTo>
                  <a:pt x="574215" y="23035"/>
                </a:moveTo>
                <a:cubicBezTo>
                  <a:pt x="589919" y="40930"/>
                  <a:pt x="535582" y="104397"/>
                  <a:pt x="454872" y="152421"/>
                </a:cubicBezTo>
                <a:cubicBezTo>
                  <a:pt x="374162" y="200445"/>
                  <a:pt x="261418" y="573266"/>
                  <a:pt x="261418" y="573266"/>
                </a:cubicBezTo>
                <a:lnTo>
                  <a:pt x="205151" y="517677"/>
                </a:lnTo>
                <a:cubicBezTo>
                  <a:pt x="205151" y="517677"/>
                  <a:pt x="207837" y="662480"/>
                  <a:pt x="172830" y="660106"/>
                </a:cubicBezTo>
                <a:cubicBezTo>
                  <a:pt x="137823" y="657732"/>
                  <a:pt x="146457" y="589726"/>
                  <a:pt x="136153" y="551536"/>
                </a:cubicBezTo>
                <a:cubicBezTo>
                  <a:pt x="125823" y="513347"/>
                  <a:pt x="-55996" y="371752"/>
                  <a:pt x="17410" y="181637"/>
                </a:cubicBezTo>
                <a:cubicBezTo>
                  <a:pt x="106024" y="-47893"/>
                  <a:pt x="548859" y="-5842"/>
                  <a:pt x="574215" y="23061"/>
                </a:cubicBezTo>
                <a:close/>
              </a:path>
            </a:pathLst>
          </a:custGeom>
          <a:solidFill>
            <a:srgbClr val="12162C"/>
          </a:solidFill>
          <a:ln w="5198" cap="flat">
            <a:noFill/>
            <a:prstDash val="solid"/>
            <a:miter/>
          </a:ln>
        </p:spPr>
        <p:txBody>
          <a:bodyPr rtlCol="0" anchor="ctr">
            <a:noAutofit/>
          </a:bodyPr>
          <a:lstStyle/>
          <a:p>
            <a:pPr lvl="0" algn="l">
              <a:buClrTx/>
              <a:buSzTx/>
              <a:buFontTx/>
            </a:pPr>
            <a:endParaRPr lang="en-US" sz="1350">
              <a:sym typeface="+mn-lt"/>
            </a:endParaRPr>
          </a:p>
        </p:txBody>
      </p:sp>
      <p:sp>
        <p:nvSpPr>
          <p:cNvPr id="33" name="任意多边形: 形状 32"/>
          <p:cNvSpPr/>
          <p:nvPr userDrawn="1">
            <p:custDataLst>
              <p:tags r:id="rId22"/>
            </p:custDataLst>
          </p:nvPr>
        </p:nvSpPr>
        <p:spPr>
          <a:xfrm flipH="1">
            <a:off x="6613056" y="2001653"/>
            <a:ext cx="483364" cy="432189"/>
          </a:xfrm>
          <a:custGeom>
            <a:avLst/>
            <a:gdLst>
              <a:gd name="connsiteX0" fmla="*/ 132001 w 644485"/>
              <a:gd name="connsiteY0" fmla="*/ 48514 h 576252"/>
              <a:gd name="connsiteX1" fmla="*/ 3397 w 644485"/>
              <a:gd name="connsiteY1" fmla="*/ 522000 h 576252"/>
              <a:gd name="connsiteX2" fmla="*/ 640312 w 644485"/>
              <a:gd name="connsiteY2" fmla="*/ 568929 h 576252"/>
              <a:gd name="connsiteX3" fmla="*/ 445893 w 644485"/>
              <a:gd name="connsiteY3" fmla="*/ 166814 h 576252"/>
              <a:gd name="connsiteX4" fmla="*/ 192207 w 644485"/>
              <a:gd name="connsiteY4" fmla="*/ 90564 h 576252"/>
              <a:gd name="connsiteX5" fmla="*/ 130801 w 644485"/>
              <a:gd name="connsiteY5" fmla="*/ 5289 h 576252"/>
              <a:gd name="connsiteX6" fmla="*/ 132001 w 644485"/>
              <a:gd name="connsiteY6" fmla="*/ 48514 h 57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485" h="576252">
                <a:moveTo>
                  <a:pt x="132001" y="48514"/>
                </a:moveTo>
                <a:cubicBezTo>
                  <a:pt x="171182" y="336816"/>
                  <a:pt x="63734" y="495184"/>
                  <a:pt x="3397" y="522000"/>
                </a:cubicBezTo>
                <a:cubicBezTo>
                  <a:pt x="-56940" y="548816"/>
                  <a:pt x="707379" y="593997"/>
                  <a:pt x="640312" y="568929"/>
                </a:cubicBezTo>
                <a:cubicBezTo>
                  <a:pt x="573271" y="543860"/>
                  <a:pt x="452597" y="455272"/>
                  <a:pt x="445893" y="166814"/>
                </a:cubicBezTo>
                <a:cubicBezTo>
                  <a:pt x="440859" y="-49622"/>
                  <a:pt x="274586" y="24593"/>
                  <a:pt x="192207" y="90564"/>
                </a:cubicBezTo>
                <a:cubicBezTo>
                  <a:pt x="172538" y="106320"/>
                  <a:pt x="134035" y="-27866"/>
                  <a:pt x="130801" y="5289"/>
                </a:cubicBezTo>
                <a:cubicBezTo>
                  <a:pt x="129522" y="18332"/>
                  <a:pt x="129862" y="32732"/>
                  <a:pt x="132001" y="48514"/>
                </a:cubicBezTo>
                <a:close/>
              </a:path>
            </a:pathLst>
          </a:custGeom>
          <a:solidFill>
            <a:srgbClr val="F7B690"/>
          </a:solidFill>
          <a:ln w="2605" cap="flat">
            <a:noFill/>
            <a:prstDash val="solid"/>
            <a:miter/>
          </a:ln>
        </p:spPr>
        <p:txBody>
          <a:bodyPr rtlCol="0" anchor="ctr"/>
          <a:lstStyle/>
          <a:p>
            <a:endParaRPr lang="en-US" sz="1350"/>
          </a:p>
        </p:txBody>
      </p:sp>
      <p:sp>
        <p:nvSpPr>
          <p:cNvPr id="34" name="任意多边形: 形状 33"/>
          <p:cNvSpPr/>
          <p:nvPr userDrawn="1">
            <p:custDataLst>
              <p:tags r:id="rId23"/>
            </p:custDataLst>
          </p:nvPr>
        </p:nvSpPr>
        <p:spPr>
          <a:xfrm flipH="1">
            <a:off x="6612295" y="2001653"/>
            <a:ext cx="483364" cy="432189"/>
          </a:xfrm>
          <a:custGeom>
            <a:avLst/>
            <a:gdLst>
              <a:gd name="connsiteX0" fmla="*/ 132001 w 644485"/>
              <a:gd name="connsiteY0" fmla="*/ 48514 h 576252"/>
              <a:gd name="connsiteX1" fmla="*/ 3397 w 644485"/>
              <a:gd name="connsiteY1" fmla="*/ 522000 h 576252"/>
              <a:gd name="connsiteX2" fmla="*/ 640312 w 644485"/>
              <a:gd name="connsiteY2" fmla="*/ 568929 h 576252"/>
              <a:gd name="connsiteX3" fmla="*/ 445893 w 644485"/>
              <a:gd name="connsiteY3" fmla="*/ 166814 h 576252"/>
              <a:gd name="connsiteX4" fmla="*/ 192207 w 644485"/>
              <a:gd name="connsiteY4" fmla="*/ 90564 h 576252"/>
              <a:gd name="connsiteX5" fmla="*/ 130801 w 644485"/>
              <a:gd name="connsiteY5" fmla="*/ 5289 h 576252"/>
              <a:gd name="connsiteX6" fmla="*/ 132001 w 644485"/>
              <a:gd name="connsiteY6" fmla="*/ 48514 h 57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485" h="576252">
                <a:moveTo>
                  <a:pt x="132001" y="48514"/>
                </a:moveTo>
                <a:cubicBezTo>
                  <a:pt x="171182" y="336816"/>
                  <a:pt x="63734" y="495184"/>
                  <a:pt x="3397" y="522000"/>
                </a:cubicBezTo>
                <a:cubicBezTo>
                  <a:pt x="-56940" y="548816"/>
                  <a:pt x="707379" y="593997"/>
                  <a:pt x="640312" y="568929"/>
                </a:cubicBezTo>
                <a:cubicBezTo>
                  <a:pt x="573271" y="543860"/>
                  <a:pt x="452597" y="455272"/>
                  <a:pt x="445893" y="166814"/>
                </a:cubicBezTo>
                <a:cubicBezTo>
                  <a:pt x="440859" y="-49622"/>
                  <a:pt x="274586" y="24593"/>
                  <a:pt x="192207" y="90564"/>
                </a:cubicBezTo>
                <a:cubicBezTo>
                  <a:pt x="172538" y="106320"/>
                  <a:pt x="134035" y="-27866"/>
                  <a:pt x="130801" y="5289"/>
                </a:cubicBezTo>
                <a:cubicBezTo>
                  <a:pt x="129522" y="18332"/>
                  <a:pt x="129862" y="32732"/>
                  <a:pt x="132001" y="48514"/>
                </a:cubicBezTo>
                <a:close/>
              </a:path>
            </a:pathLst>
          </a:custGeom>
          <a:solidFill>
            <a:srgbClr val="F07A35">
              <a:alpha val="40000"/>
            </a:srgbClr>
          </a:solidFill>
          <a:ln w="2605" cap="flat">
            <a:noFill/>
            <a:prstDash val="solid"/>
            <a:miter/>
          </a:ln>
        </p:spPr>
        <p:txBody>
          <a:bodyPr rtlCol="0" anchor="ctr"/>
          <a:lstStyle/>
          <a:p>
            <a:endParaRPr lang="en-US" sz="1350"/>
          </a:p>
        </p:txBody>
      </p:sp>
      <p:sp>
        <p:nvSpPr>
          <p:cNvPr id="35" name="任意多边形: 形状 34"/>
          <p:cNvSpPr/>
          <p:nvPr userDrawn="1">
            <p:custDataLst>
              <p:tags r:id="rId24"/>
            </p:custDataLst>
          </p:nvPr>
        </p:nvSpPr>
        <p:spPr>
          <a:xfrm flipH="1">
            <a:off x="6653687" y="1764379"/>
            <a:ext cx="393842" cy="419895"/>
          </a:xfrm>
          <a:custGeom>
            <a:avLst/>
            <a:gdLst>
              <a:gd name="connsiteX0" fmla="*/ 392027 w 525123"/>
              <a:gd name="connsiteY0" fmla="*/ 3876 h 559860"/>
              <a:gd name="connsiteX1" fmla="*/ 461885 w 525123"/>
              <a:gd name="connsiteY1" fmla="*/ 142940 h 559860"/>
              <a:gd name="connsiteX2" fmla="*/ 498197 w 525123"/>
              <a:gd name="connsiteY2" fmla="*/ 341976 h 559860"/>
              <a:gd name="connsiteX3" fmla="*/ 518361 w 525123"/>
              <a:gd name="connsiteY3" fmla="*/ 496665 h 559860"/>
              <a:gd name="connsiteX4" fmla="*/ 149845 w 525123"/>
              <a:gd name="connsiteY4" fmla="*/ 523560 h 559860"/>
              <a:gd name="connsiteX5" fmla="*/ 90734 w 525123"/>
              <a:gd name="connsiteY5" fmla="*/ 360679 h 559860"/>
              <a:gd name="connsiteX6" fmla="*/ 53301 w 525123"/>
              <a:gd name="connsiteY6" fmla="*/ 358436 h 559860"/>
              <a:gd name="connsiteX7" fmla="*/ 6841 w 525123"/>
              <a:gd name="connsiteY7" fmla="*/ 228997 h 559860"/>
              <a:gd name="connsiteX8" fmla="*/ 111394 w 525123"/>
              <a:gd name="connsiteY8" fmla="*/ 342732 h 559860"/>
              <a:gd name="connsiteX9" fmla="*/ 139958 w 525123"/>
              <a:gd name="connsiteY9" fmla="*/ 348575 h 559860"/>
              <a:gd name="connsiteX10" fmla="*/ 162627 w 525123"/>
              <a:gd name="connsiteY10" fmla="*/ 51613 h 559860"/>
              <a:gd name="connsiteX11" fmla="*/ 392001 w 525123"/>
              <a:gd name="connsiteY11" fmla="*/ 3823 h 55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123" h="559860">
                <a:moveTo>
                  <a:pt x="392027" y="3876"/>
                </a:moveTo>
                <a:cubicBezTo>
                  <a:pt x="404366" y="14466"/>
                  <a:pt x="449885" y="99820"/>
                  <a:pt x="461885" y="142940"/>
                </a:cubicBezTo>
                <a:cubicBezTo>
                  <a:pt x="473911" y="186060"/>
                  <a:pt x="498197" y="341976"/>
                  <a:pt x="498197" y="341976"/>
                </a:cubicBezTo>
                <a:cubicBezTo>
                  <a:pt x="498197" y="341976"/>
                  <a:pt x="541395" y="479188"/>
                  <a:pt x="518361" y="496665"/>
                </a:cubicBezTo>
                <a:cubicBezTo>
                  <a:pt x="419704" y="571506"/>
                  <a:pt x="207938" y="579097"/>
                  <a:pt x="149845" y="523560"/>
                </a:cubicBezTo>
                <a:cubicBezTo>
                  <a:pt x="118281" y="493379"/>
                  <a:pt x="90734" y="360679"/>
                  <a:pt x="90734" y="360679"/>
                </a:cubicBezTo>
                <a:cubicBezTo>
                  <a:pt x="90734" y="360679"/>
                  <a:pt x="68952" y="369809"/>
                  <a:pt x="53301" y="358436"/>
                </a:cubicBezTo>
                <a:cubicBezTo>
                  <a:pt x="37649" y="347063"/>
                  <a:pt x="-19505" y="236588"/>
                  <a:pt x="6841" y="228997"/>
                </a:cubicBezTo>
                <a:cubicBezTo>
                  <a:pt x="68822" y="211129"/>
                  <a:pt x="90890" y="305664"/>
                  <a:pt x="111394" y="342732"/>
                </a:cubicBezTo>
                <a:cubicBezTo>
                  <a:pt x="117263" y="353349"/>
                  <a:pt x="136828" y="348315"/>
                  <a:pt x="139958" y="348575"/>
                </a:cubicBezTo>
                <a:cubicBezTo>
                  <a:pt x="154018" y="349828"/>
                  <a:pt x="70048" y="123532"/>
                  <a:pt x="162627" y="51613"/>
                </a:cubicBezTo>
                <a:cubicBezTo>
                  <a:pt x="212555" y="12823"/>
                  <a:pt x="376636" y="-9376"/>
                  <a:pt x="392001" y="3823"/>
                </a:cubicBezTo>
                <a:close/>
              </a:path>
            </a:pathLst>
          </a:custGeom>
          <a:solidFill>
            <a:srgbClr val="F7B690"/>
          </a:solidFill>
          <a:ln w="2605" cap="flat">
            <a:noFill/>
            <a:prstDash val="solid"/>
            <a:miter/>
          </a:ln>
        </p:spPr>
        <p:txBody>
          <a:bodyPr rtlCol="0" anchor="ctr"/>
          <a:lstStyle/>
          <a:p>
            <a:endParaRPr lang="en-US" sz="1350"/>
          </a:p>
        </p:txBody>
      </p:sp>
      <p:sp>
        <p:nvSpPr>
          <p:cNvPr id="36" name="任意多边形: 形状 35"/>
          <p:cNvSpPr/>
          <p:nvPr userDrawn="1">
            <p:custDataLst>
              <p:tags r:id="rId25"/>
            </p:custDataLst>
          </p:nvPr>
        </p:nvSpPr>
        <p:spPr>
          <a:xfrm flipH="1">
            <a:off x="5556974" y="2243621"/>
            <a:ext cx="1681222" cy="903883"/>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2870" tIns="102870" rIns="102870" bIns="102870" numCol="1" spcCol="1270" anchor="ctr" anchorCtr="0">
            <a:noAutofit/>
          </a:bodyPr>
          <a:lstStyle/>
          <a:p>
            <a:pPr marL="0" lvl="0" indent="0" algn="l" defTabSz="1600200">
              <a:lnSpc>
                <a:spcPct val="90000"/>
              </a:lnSpc>
              <a:spcBef>
                <a:spcPct val="0"/>
              </a:spcBef>
              <a:spcAft>
                <a:spcPct val="35000"/>
              </a:spcAft>
              <a:buNone/>
            </a:pPr>
            <a:endParaRPr lang="en-US" sz="2700" kern="1200"/>
          </a:p>
        </p:txBody>
      </p:sp>
      <p:sp>
        <p:nvSpPr>
          <p:cNvPr id="37" name="任意多边形: 形状 36"/>
          <p:cNvSpPr/>
          <p:nvPr userDrawn="1">
            <p:custDataLst>
              <p:tags r:id="rId26"/>
            </p:custDataLst>
          </p:nvPr>
        </p:nvSpPr>
        <p:spPr>
          <a:xfrm flipH="1">
            <a:off x="5169241" y="2318299"/>
            <a:ext cx="284967" cy="412948"/>
          </a:xfrm>
          <a:custGeom>
            <a:avLst/>
            <a:gdLst>
              <a:gd name="connsiteX0" fmla="*/ 43426 w 379956"/>
              <a:gd name="connsiteY0" fmla="*/ 302546 h 550597"/>
              <a:gd name="connsiteX1" fmla="*/ 124788 w 379956"/>
              <a:gd name="connsiteY1" fmla="*/ 81676 h 550597"/>
              <a:gd name="connsiteX2" fmla="*/ 324320 w 379956"/>
              <a:gd name="connsiteY2" fmla="*/ 418 h 550597"/>
              <a:gd name="connsiteX3" fmla="*/ 374092 w 379956"/>
              <a:gd name="connsiteY3" fmla="*/ 275312 h 550597"/>
              <a:gd name="connsiteX4" fmla="*/ 142318 w 379956"/>
              <a:gd name="connsiteY4" fmla="*/ 426298 h 550597"/>
              <a:gd name="connsiteX5" fmla="*/ 63565 w 379956"/>
              <a:gd name="connsiteY5" fmla="*/ 550597 h 550597"/>
              <a:gd name="connsiteX6" fmla="*/ 3228 w 379956"/>
              <a:gd name="connsiteY6" fmla="*/ 386334 h 550597"/>
              <a:gd name="connsiteX7" fmla="*/ 43452 w 379956"/>
              <a:gd name="connsiteY7" fmla="*/ 302520 h 55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56" h="550597">
                <a:moveTo>
                  <a:pt x="43426" y="302546"/>
                </a:moveTo>
                <a:cubicBezTo>
                  <a:pt x="72956" y="247504"/>
                  <a:pt x="77182" y="112666"/>
                  <a:pt x="124788" y="81676"/>
                </a:cubicBezTo>
                <a:cubicBezTo>
                  <a:pt x="143231" y="69676"/>
                  <a:pt x="304208" y="-6286"/>
                  <a:pt x="324320" y="418"/>
                </a:cubicBezTo>
                <a:cubicBezTo>
                  <a:pt x="344432" y="7122"/>
                  <a:pt x="397543" y="235088"/>
                  <a:pt x="374092" y="275312"/>
                </a:cubicBezTo>
                <a:cubicBezTo>
                  <a:pt x="350614" y="315537"/>
                  <a:pt x="187029" y="434071"/>
                  <a:pt x="142318" y="426298"/>
                </a:cubicBezTo>
                <a:cubicBezTo>
                  <a:pt x="111641" y="420976"/>
                  <a:pt x="63565" y="550597"/>
                  <a:pt x="63565" y="550597"/>
                </a:cubicBezTo>
                <a:cubicBezTo>
                  <a:pt x="63565" y="550597"/>
                  <a:pt x="-16884" y="413150"/>
                  <a:pt x="3228" y="386334"/>
                </a:cubicBezTo>
                <a:cubicBezTo>
                  <a:pt x="23340" y="359517"/>
                  <a:pt x="17653" y="350622"/>
                  <a:pt x="43452" y="302520"/>
                </a:cubicBezTo>
                <a:close/>
              </a:path>
            </a:pathLst>
          </a:custGeom>
          <a:solidFill>
            <a:srgbClr val="F7B690"/>
          </a:solidFill>
          <a:ln w="2605" cap="flat">
            <a:noFill/>
            <a:prstDash val="solid"/>
            <a:miter/>
          </a:ln>
        </p:spPr>
        <p:txBody>
          <a:bodyPr rtlCol="0" anchor="ctr"/>
          <a:lstStyle/>
          <a:p>
            <a:endParaRPr lang="en-US" sz="1350"/>
          </a:p>
        </p:txBody>
      </p:sp>
      <p:sp>
        <p:nvSpPr>
          <p:cNvPr id="38" name="任意多边形: 形状 37"/>
          <p:cNvSpPr/>
          <p:nvPr userDrawn="1">
            <p:custDataLst>
              <p:tags r:id="rId27"/>
            </p:custDataLst>
          </p:nvPr>
        </p:nvSpPr>
        <p:spPr>
          <a:xfrm flipH="1">
            <a:off x="4805112" y="1402506"/>
            <a:ext cx="495685" cy="1030489"/>
          </a:xfrm>
          <a:custGeom>
            <a:avLst/>
            <a:gdLst>
              <a:gd name="connsiteX0" fmla="*/ 1968 w 660913"/>
              <a:gd name="connsiteY0" fmla="*/ 1345305 h 1373985"/>
              <a:gd name="connsiteX1" fmla="*/ 643135 w 660913"/>
              <a:gd name="connsiteY1" fmla="*/ 5321 h 1373985"/>
              <a:gd name="connsiteX2" fmla="*/ 655604 w 660913"/>
              <a:gd name="connsiteY2" fmla="*/ 913 h 1373985"/>
              <a:gd name="connsiteX3" fmla="*/ 660065 w 660913"/>
              <a:gd name="connsiteY3" fmla="*/ 13252 h 1373985"/>
              <a:gd name="connsiteX4" fmla="*/ 38227 w 660913"/>
              <a:gd name="connsiteY4" fmla="*/ 1362339 h 1373985"/>
              <a:gd name="connsiteX5" fmla="*/ 11646 w 660913"/>
              <a:gd name="connsiteY5" fmla="*/ 1372148 h 1373985"/>
              <a:gd name="connsiteX6" fmla="*/ 1837 w 660913"/>
              <a:gd name="connsiteY6" fmla="*/ 1345566 h 1373985"/>
              <a:gd name="connsiteX7" fmla="*/ 1968 w 660913"/>
              <a:gd name="connsiteY7" fmla="*/ 1345305 h 13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913" h="1373985">
                <a:moveTo>
                  <a:pt x="1968" y="1345305"/>
                </a:moveTo>
                <a:lnTo>
                  <a:pt x="643135" y="5321"/>
                </a:lnTo>
                <a:cubicBezTo>
                  <a:pt x="645352" y="652"/>
                  <a:pt x="650934" y="-1304"/>
                  <a:pt x="655604" y="913"/>
                </a:cubicBezTo>
                <a:cubicBezTo>
                  <a:pt x="660221" y="3130"/>
                  <a:pt x="662178" y="8634"/>
                  <a:pt x="660065" y="13252"/>
                </a:cubicBezTo>
                <a:lnTo>
                  <a:pt x="38227" y="1362339"/>
                </a:lnTo>
                <a:cubicBezTo>
                  <a:pt x="33610" y="1372383"/>
                  <a:pt x="21689" y="1376765"/>
                  <a:pt x="11646" y="1372148"/>
                </a:cubicBezTo>
                <a:cubicBezTo>
                  <a:pt x="1603" y="1367531"/>
                  <a:pt x="-2780" y="1355609"/>
                  <a:pt x="1837" y="1345566"/>
                </a:cubicBezTo>
                <a:cubicBezTo>
                  <a:pt x="1837" y="1345514"/>
                  <a:pt x="1942" y="1345357"/>
                  <a:pt x="1968" y="1345305"/>
                </a:cubicBezTo>
                <a:close/>
              </a:path>
            </a:pathLst>
          </a:custGeom>
          <a:solidFill>
            <a:schemeClr val="tx2">
              <a:lumMod val="90000"/>
              <a:lumOff val="10000"/>
            </a:schemeClr>
          </a:solidFill>
          <a:ln w="2605" cap="flat">
            <a:noFill/>
            <a:prstDash val="solid"/>
            <a:miter/>
          </a:ln>
        </p:spPr>
        <p:txBody>
          <a:bodyPr rtlCol="0" anchor="ctr"/>
          <a:lstStyle/>
          <a:p>
            <a:endParaRPr lang="en-US" sz="1350"/>
          </a:p>
        </p:txBody>
      </p:sp>
      <p:sp>
        <p:nvSpPr>
          <p:cNvPr id="39" name="任意多边形: 形状 38"/>
          <p:cNvSpPr/>
          <p:nvPr userDrawn="1">
            <p:custDataLst>
              <p:tags r:id="rId28"/>
            </p:custDataLst>
          </p:nvPr>
        </p:nvSpPr>
        <p:spPr>
          <a:xfrm flipH="1">
            <a:off x="6466085" y="3549452"/>
            <a:ext cx="972339" cy="670094"/>
          </a:xfrm>
          <a:custGeom>
            <a:avLst/>
            <a:gdLst>
              <a:gd name="connsiteX0" fmla="*/ 185368 w 1296452"/>
              <a:gd name="connsiteY0" fmla="*/ 0 h 893458"/>
              <a:gd name="connsiteX1" fmla="*/ 8427 w 1296452"/>
              <a:gd name="connsiteY1" fmla="*/ 815604 h 893458"/>
              <a:gd name="connsiteX2" fmla="*/ 0 w 1296452"/>
              <a:gd name="connsiteY2" fmla="*/ 893458 h 893458"/>
              <a:gd name="connsiteX3" fmla="*/ 1296452 w 1296452"/>
              <a:gd name="connsiteY3" fmla="*/ 893458 h 893458"/>
              <a:gd name="connsiteX4" fmla="*/ 1294335 w 1296452"/>
              <a:gd name="connsiteY4" fmla="*/ 803761 h 893458"/>
              <a:gd name="connsiteX5" fmla="*/ 1294335 w 1296452"/>
              <a:gd name="connsiteY5" fmla="*/ 803735 h 893458"/>
              <a:gd name="connsiteX6" fmla="*/ 1174704 w 1296452"/>
              <a:gd name="connsiteY6" fmla="*/ 45885 h 89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452" h="893458">
                <a:moveTo>
                  <a:pt x="185368" y="0"/>
                </a:moveTo>
                <a:lnTo>
                  <a:pt x="8427" y="815604"/>
                </a:lnTo>
                <a:lnTo>
                  <a:pt x="0" y="893458"/>
                </a:lnTo>
                <a:lnTo>
                  <a:pt x="1296452" y="893458"/>
                </a:lnTo>
                <a:lnTo>
                  <a:pt x="1294335" y="803761"/>
                </a:lnTo>
                <a:lnTo>
                  <a:pt x="1294335" y="803735"/>
                </a:lnTo>
                <a:lnTo>
                  <a:pt x="1174704" y="45885"/>
                </a:lnTo>
                <a:close/>
              </a:path>
            </a:pathLst>
          </a:custGeom>
          <a:solidFill>
            <a:schemeClr val="accent3">
              <a:lumMod val="50000"/>
            </a:schemeClr>
          </a:solidFill>
          <a:ln w="2605" cap="flat">
            <a:noFill/>
            <a:prstDash val="solid"/>
            <a:miter/>
          </a:ln>
        </p:spPr>
        <p:txBody>
          <a:bodyPr rtlCol="0" anchor="ctr"/>
          <a:lstStyle/>
          <a:p>
            <a:endParaRPr lang="en-US" sz="1350"/>
          </a:p>
        </p:txBody>
      </p:sp>
      <p:sp>
        <p:nvSpPr>
          <p:cNvPr id="40" name="任意多边形: 形状 39"/>
          <p:cNvSpPr/>
          <p:nvPr userDrawn="1">
            <p:custDataLst>
              <p:tags r:id="rId29"/>
            </p:custDataLst>
          </p:nvPr>
        </p:nvSpPr>
        <p:spPr>
          <a:xfrm flipH="1">
            <a:off x="6613037" y="2206741"/>
            <a:ext cx="544910" cy="1450061"/>
          </a:xfrm>
          <a:custGeom>
            <a:avLst/>
            <a:gdLst>
              <a:gd name="connsiteX0" fmla="*/ 211348 w 726546"/>
              <a:gd name="connsiteY0" fmla="*/ 20871 h 1933415"/>
              <a:gd name="connsiteX1" fmla="*/ 152473 w 726546"/>
              <a:gd name="connsiteY1" fmla="*/ 149162 h 1933415"/>
              <a:gd name="connsiteX2" fmla="*/ 50111 w 726546"/>
              <a:gd name="connsiteY2" fmla="*/ 302808 h 1933415"/>
              <a:gd name="connsiteX3" fmla="*/ 0 w 726546"/>
              <a:gd name="connsiteY3" fmla="*/ 1908295 h 1933415"/>
              <a:gd name="connsiteX4" fmla="*/ 726546 w 726546"/>
              <a:gd name="connsiteY4" fmla="*/ 1933416 h 1933415"/>
              <a:gd name="connsiteX5" fmla="*/ 694408 w 726546"/>
              <a:gd name="connsiteY5" fmla="*/ 242367 h 1933415"/>
              <a:gd name="connsiteX6" fmla="*/ 595569 w 726546"/>
              <a:gd name="connsiteY6" fmla="*/ 149188 h 1933415"/>
              <a:gd name="connsiteX7" fmla="*/ 536719 w 726546"/>
              <a:gd name="connsiteY7" fmla="*/ 1202 h 1933415"/>
              <a:gd name="connsiteX8" fmla="*/ 404306 w 726546"/>
              <a:gd name="connsiteY8" fmla="*/ 108650 h 1933415"/>
              <a:gd name="connsiteX9" fmla="*/ 211348 w 726546"/>
              <a:gd name="connsiteY9" fmla="*/ 20897 h 193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546" h="1933415">
                <a:moveTo>
                  <a:pt x="211348" y="20871"/>
                </a:moveTo>
                <a:cubicBezTo>
                  <a:pt x="201149" y="9785"/>
                  <a:pt x="178376" y="102885"/>
                  <a:pt x="152473" y="149162"/>
                </a:cubicBezTo>
                <a:cubicBezTo>
                  <a:pt x="126569" y="195438"/>
                  <a:pt x="50111" y="302808"/>
                  <a:pt x="50111" y="302808"/>
                </a:cubicBezTo>
                <a:lnTo>
                  <a:pt x="0" y="1908295"/>
                </a:lnTo>
                <a:lnTo>
                  <a:pt x="726546" y="1933416"/>
                </a:lnTo>
                <a:lnTo>
                  <a:pt x="694408" y="242367"/>
                </a:lnTo>
                <a:cubicBezTo>
                  <a:pt x="694408" y="242367"/>
                  <a:pt x="611116" y="174178"/>
                  <a:pt x="595569" y="149188"/>
                </a:cubicBezTo>
                <a:cubicBezTo>
                  <a:pt x="580021" y="124198"/>
                  <a:pt x="549136" y="-14267"/>
                  <a:pt x="536719" y="1202"/>
                </a:cubicBezTo>
                <a:cubicBezTo>
                  <a:pt x="524302" y="16671"/>
                  <a:pt x="442653" y="103277"/>
                  <a:pt x="404306" y="108650"/>
                </a:cubicBezTo>
                <a:cubicBezTo>
                  <a:pt x="365934" y="114024"/>
                  <a:pt x="223609" y="34201"/>
                  <a:pt x="211348" y="20897"/>
                </a:cubicBezTo>
                <a:close/>
              </a:path>
            </a:pathLst>
          </a:custGeom>
          <a:solidFill>
            <a:schemeClr val="accent3"/>
          </a:solidFill>
          <a:ln w="2605" cap="flat">
            <a:noFill/>
            <a:prstDash val="solid"/>
            <a:miter/>
          </a:ln>
        </p:spPr>
        <p:txBody>
          <a:bodyPr rtlCol="0" anchor="ctr"/>
          <a:lstStyle/>
          <a:p>
            <a:endParaRPr lang="en-US" sz="1350"/>
          </a:p>
        </p:txBody>
      </p:sp>
      <p:sp>
        <p:nvSpPr>
          <p:cNvPr id="41" name="任意多边形: 形状 40"/>
          <p:cNvSpPr/>
          <p:nvPr userDrawn="1">
            <p:custDataLst>
              <p:tags r:id="rId30"/>
            </p:custDataLst>
          </p:nvPr>
        </p:nvSpPr>
        <p:spPr>
          <a:xfrm flipH="1">
            <a:off x="6762294" y="2317350"/>
            <a:ext cx="278387" cy="1288467"/>
          </a:xfrm>
          <a:custGeom>
            <a:avLst/>
            <a:gdLst>
              <a:gd name="connsiteX0" fmla="*/ 199041 w 371182"/>
              <a:gd name="connsiteY0" fmla="*/ 134043 h 1717956"/>
              <a:gd name="connsiteX1" fmla="*/ 230892 w 371182"/>
              <a:gd name="connsiteY1" fmla="*/ 276577 h 1717956"/>
              <a:gd name="connsiteX2" fmla="*/ 6 w 371182"/>
              <a:gd name="connsiteY2" fmla="*/ 1511695 h 1717956"/>
              <a:gd name="connsiteX3" fmla="*/ 306855 w 371182"/>
              <a:gd name="connsiteY3" fmla="*/ 1717957 h 1717956"/>
              <a:gd name="connsiteX4" fmla="*/ 364061 w 371182"/>
              <a:gd name="connsiteY4" fmla="*/ 585617 h 1717956"/>
              <a:gd name="connsiteX5" fmla="*/ 284969 w 371182"/>
              <a:gd name="connsiteY5" fmla="*/ 256543 h 1717956"/>
              <a:gd name="connsiteX6" fmla="*/ 332263 w 371182"/>
              <a:gd name="connsiteY6" fmla="*/ 155329 h 1717956"/>
              <a:gd name="connsiteX7" fmla="*/ 259117 w 371182"/>
              <a:gd name="connsiteY7" fmla="*/ 13 h 1717956"/>
              <a:gd name="connsiteX8" fmla="*/ 199041 w 371182"/>
              <a:gd name="connsiteY8" fmla="*/ 134017 h 17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182" h="1717956">
                <a:moveTo>
                  <a:pt x="199041" y="134043"/>
                </a:moveTo>
                <a:cubicBezTo>
                  <a:pt x="215476" y="199806"/>
                  <a:pt x="242422" y="232857"/>
                  <a:pt x="230892" y="276577"/>
                </a:cubicBezTo>
                <a:cubicBezTo>
                  <a:pt x="219362" y="320297"/>
                  <a:pt x="1518" y="1477548"/>
                  <a:pt x="6" y="1511695"/>
                </a:cubicBezTo>
                <a:cubicBezTo>
                  <a:pt x="-1507" y="1545841"/>
                  <a:pt x="306855" y="1717957"/>
                  <a:pt x="306855" y="1717957"/>
                </a:cubicBezTo>
                <a:cubicBezTo>
                  <a:pt x="306855" y="1717957"/>
                  <a:pt x="396643" y="850651"/>
                  <a:pt x="364061" y="585617"/>
                </a:cubicBezTo>
                <a:cubicBezTo>
                  <a:pt x="352688" y="493038"/>
                  <a:pt x="275839" y="282446"/>
                  <a:pt x="284969" y="256543"/>
                </a:cubicBezTo>
                <a:cubicBezTo>
                  <a:pt x="294099" y="230639"/>
                  <a:pt x="332263" y="155329"/>
                  <a:pt x="332263" y="155329"/>
                </a:cubicBezTo>
                <a:cubicBezTo>
                  <a:pt x="332263" y="155329"/>
                  <a:pt x="273491" y="-1656"/>
                  <a:pt x="259117" y="13"/>
                </a:cubicBezTo>
                <a:cubicBezTo>
                  <a:pt x="244744" y="1683"/>
                  <a:pt x="199041" y="134017"/>
                  <a:pt x="199041" y="134017"/>
                </a:cubicBezTo>
                <a:close/>
              </a:path>
            </a:pathLst>
          </a:custGeom>
          <a:solidFill>
            <a:schemeClr val="accent4"/>
          </a:solidFill>
          <a:ln w="2605" cap="flat">
            <a:noFill/>
            <a:prstDash val="solid"/>
            <a:miter/>
          </a:ln>
        </p:spPr>
        <p:txBody>
          <a:bodyPr rtlCol="0" anchor="ctr"/>
          <a:lstStyle/>
          <a:p>
            <a:endParaRPr lang="en-US" sz="1350"/>
          </a:p>
        </p:txBody>
      </p:sp>
      <p:sp>
        <p:nvSpPr>
          <p:cNvPr id="42" name="任意多边形: 形状 41"/>
          <p:cNvSpPr/>
          <p:nvPr userDrawn="1">
            <p:custDataLst>
              <p:tags r:id="rId31"/>
            </p:custDataLst>
          </p:nvPr>
        </p:nvSpPr>
        <p:spPr>
          <a:xfrm flipH="1">
            <a:off x="6689340" y="2312352"/>
            <a:ext cx="356339" cy="193746"/>
          </a:xfrm>
          <a:custGeom>
            <a:avLst/>
            <a:gdLst>
              <a:gd name="connsiteX0" fmla="*/ 155020 w 475118"/>
              <a:gd name="connsiteY0" fmla="*/ 258303 h 258328"/>
              <a:gd name="connsiteX1" fmla="*/ 153167 w 475118"/>
              <a:gd name="connsiteY1" fmla="*/ 258120 h 258328"/>
              <a:gd name="connsiteX2" fmla="*/ 851 w 475118"/>
              <a:gd name="connsiteY2" fmla="*/ 47528 h 258328"/>
              <a:gd name="connsiteX3" fmla="*/ 3408 w 475118"/>
              <a:gd name="connsiteY3" fmla="*/ 38450 h 258328"/>
              <a:gd name="connsiteX4" fmla="*/ 12486 w 475118"/>
              <a:gd name="connsiteY4" fmla="*/ 41007 h 258328"/>
              <a:gd name="connsiteX5" fmla="*/ 153846 w 475118"/>
              <a:gd name="connsiteY5" fmla="*/ 243564 h 258328"/>
              <a:gd name="connsiteX6" fmla="*/ 204479 w 475118"/>
              <a:gd name="connsiteY6" fmla="*/ 125603 h 258328"/>
              <a:gd name="connsiteX7" fmla="*/ 266381 w 475118"/>
              <a:gd name="connsiteY7" fmla="*/ 52 h 258328"/>
              <a:gd name="connsiteX8" fmla="*/ 332456 w 475118"/>
              <a:gd name="connsiteY8" fmla="*/ 129803 h 258328"/>
              <a:gd name="connsiteX9" fmla="*/ 377846 w 475118"/>
              <a:gd name="connsiteY9" fmla="*/ 230678 h 258328"/>
              <a:gd name="connsiteX10" fmla="*/ 461817 w 475118"/>
              <a:gd name="connsiteY10" fmla="*/ 53841 h 258328"/>
              <a:gd name="connsiteX11" fmla="*/ 468990 w 475118"/>
              <a:gd name="connsiteY11" fmla="*/ 47998 h 258328"/>
              <a:gd name="connsiteX12" fmla="*/ 475094 w 475118"/>
              <a:gd name="connsiteY12" fmla="*/ 55197 h 258328"/>
              <a:gd name="connsiteX13" fmla="*/ 383481 w 475118"/>
              <a:gd name="connsiteY13" fmla="*/ 244138 h 258328"/>
              <a:gd name="connsiteX14" fmla="*/ 376463 w 475118"/>
              <a:gd name="connsiteY14" fmla="*/ 246538 h 258328"/>
              <a:gd name="connsiteX15" fmla="*/ 320170 w 475118"/>
              <a:gd name="connsiteY15" fmla="*/ 134994 h 258328"/>
              <a:gd name="connsiteX16" fmla="*/ 265728 w 475118"/>
              <a:gd name="connsiteY16" fmla="*/ 15834 h 258328"/>
              <a:gd name="connsiteX17" fmla="*/ 216895 w 475118"/>
              <a:gd name="connsiteY17" fmla="*/ 130508 h 258328"/>
              <a:gd name="connsiteX18" fmla="*/ 155020 w 475118"/>
              <a:gd name="connsiteY18" fmla="*/ 258329 h 258328"/>
              <a:gd name="connsiteX19" fmla="*/ 156194 w 475118"/>
              <a:gd name="connsiteY19" fmla="*/ 245155 h 258328"/>
              <a:gd name="connsiteX20" fmla="*/ 156194 w 475118"/>
              <a:gd name="connsiteY20" fmla="*/ 245155 h 258328"/>
              <a:gd name="connsiteX21" fmla="*/ 461817 w 475118"/>
              <a:gd name="connsiteY21" fmla="*/ 53893 h 258328"/>
              <a:gd name="connsiteX22" fmla="*/ 461817 w 475118"/>
              <a:gd name="connsiteY22" fmla="*/ 54076 h 258328"/>
              <a:gd name="connsiteX23" fmla="*/ 461817 w 475118"/>
              <a:gd name="connsiteY23" fmla="*/ 53893 h 25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5118" h="258328">
                <a:moveTo>
                  <a:pt x="155020" y="258303"/>
                </a:moveTo>
                <a:cubicBezTo>
                  <a:pt x="154420" y="258303"/>
                  <a:pt x="153794" y="258224"/>
                  <a:pt x="153167" y="258120"/>
                </a:cubicBezTo>
                <a:cubicBezTo>
                  <a:pt x="132534" y="254364"/>
                  <a:pt x="27955" y="95918"/>
                  <a:pt x="851" y="47528"/>
                </a:cubicBezTo>
                <a:cubicBezTo>
                  <a:pt x="-948" y="44320"/>
                  <a:pt x="199" y="40250"/>
                  <a:pt x="3408" y="38450"/>
                </a:cubicBezTo>
                <a:cubicBezTo>
                  <a:pt x="6617" y="36650"/>
                  <a:pt x="10686" y="37798"/>
                  <a:pt x="12486" y="41007"/>
                </a:cubicBezTo>
                <a:cubicBezTo>
                  <a:pt x="48667" y="105622"/>
                  <a:pt x="133733" y="227052"/>
                  <a:pt x="153846" y="243564"/>
                </a:cubicBezTo>
                <a:cubicBezTo>
                  <a:pt x="163158" y="230573"/>
                  <a:pt x="186870" y="170367"/>
                  <a:pt x="204479" y="125603"/>
                </a:cubicBezTo>
                <a:cubicBezTo>
                  <a:pt x="250051" y="9860"/>
                  <a:pt x="256494" y="-887"/>
                  <a:pt x="266381" y="52"/>
                </a:cubicBezTo>
                <a:cubicBezTo>
                  <a:pt x="276032" y="939"/>
                  <a:pt x="286545" y="21546"/>
                  <a:pt x="332456" y="129803"/>
                </a:cubicBezTo>
                <a:cubicBezTo>
                  <a:pt x="349073" y="168932"/>
                  <a:pt x="369290" y="216591"/>
                  <a:pt x="377846" y="230678"/>
                </a:cubicBezTo>
                <a:cubicBezTo>
                  <a:pt x="396106" y="206287"/>
                  <a:pt x="458765" y="68006"/>
                  <a:pt x="461817" y="53841"/>
                </a:cubicBezTo>
                <a:cubicBezTo>
                  <a:pt x="462260" y="50293"/>
                  <a:pt x="465417" y="47711"/>
                  <a:pt x="468990" y="47998"/>
                </a:cubicBezTo>
                <a:cubicBezTo>
                  <a:pt x="472668" y="48311"/>
                  <a:pt x="475407" y="51519"/>
                  <a:pt x="475094" y="55197"/>
                </a:cubicBezTo>
                <a:cubicBezTo>
                  <a:pt x="474442" y="63023"/>
                  <a:pt x="402445" y="228513"/>
                  <a:pt x="383481" y="244138"/>
                </a:cubicBezTo>
                <a:cubicBezTo>
                  <a:pt x="381211" y="245990"/>
                  <a:pt x="378863" y="246799"/>
                  <a:pt x="376463" y="246538"/>
                </a:cubicBezTo>
                <a:cubicBezTo>
                  <a:pt x="368716" y="245677"/>
                  <a:pt x="363003" y="235973"/>
                  <a:pt x="320170" y="134994"/>
                </a:cubicBezTo>
                <a:cubicBezTo>
                  <a:pt x="301284" y="90492"/>
                  <a:pt x="276058" y="31042"/>
                  <a:pt x="265728" y="15834"/>
                </a:cubicBezTo>
                <a:cubicBezTo>
                  <a:pt x="256129" y="30781"/>
                  <a:pt x="233695" y="87779"/>
                  <a:pt x="216895" y="130508"/>
                </a:cubicBezTo>
                <a:cubicBezTo>
                  <a:pt x="172993" y="242051"/>
                  <a:pt x="164463" y="258329"/>
                  <a:pt x="155020" y="258329"/>
                </a:cubicBezTo>
                <a:close/>
                <a:moveTo>
                  <a:pt x="156194" y="245155"/>
                </a:moveTo>
                <a:lnTo>
                  <a:pt x="156194" y="245155"/>
                </a:lnTo>
                <a:close/>
                <a:moveTo>
                  <a:pt x="461817" y="53893"/>
                </a:moveTo>
                <a:cubicBezTo>
                  <a:pt x="461817" y="53893"/>
                  <a:pt x="461817" y="54024"/>
                  <a:pt x="461817" y="54076"/>
                </a:cubicBezTo>
                <a:cubicBezTo>
                  <a:pt x="461817" y="54024"/>
                  <a:pt x="461817" y="53945"/>
                  <a:pt x="461817" y="53893"/>
                </a:cubicBezTo>
                <a:close/>
              </a:path>
            </a:pathLst>
          </a:custGeom>
          <a:solidFill>
            <a:srgbClr val="FFFFFF"/>
          </a:solidFill>
          <a:ln w="2605" cap="flat">
            <a:noFill/>
            <a:prstDash val="solid"/>
            <a:miter/>
          </a:ln>
        </p:spPr>
        <p:txBody>
          <a:bodyPr rtlCol="0" anchor="ctr"/>
          <a:lstStyle/>
          <a:p>
            <a:endParaRPr lang="en-US" sz="1350"/>
          </a:p>
        </p:txBody>
      </p:sp>
      <p:sp>
        <p:nvSpPr>
          <p:cNvPr id="43" name="任意多边形: 形状 42"/>
          <p:cNvSpPr/>
          <p:nvPr userDrawn="1">
            <p:custDataLst>
              <p:tags r:id="rId32"/>
            </p:custDataLst>
          </p:nvPr>
        </p:nvSpPr>
        <p:spPr>
          <a:xfrm flipH="1">
            <a:off x="7845188" y="4072372"/>
            <a:ext cx="423432" cy="291159"/>
          </a:xfrm>
          <a:custGeom>
            <a:avLst/>
            <a:gdLst>
              <a:gd name="connsiteX0" fmla="*/ 440929 w 564576"/>
              <a:gd name="connsiteY0" fmla="*/ 0 h 388212"/>
              <a:gd name="connsiteX1" fmla="*/ 137158 w 564576"/>
              <a:gd name="connsiteY1" fmla="*/ 155472 h 388212"/>
              <a:gd name="connsiteX2" fmla="*/ 7824 w 564576"/>
              <a:gd name="connsiteY2" fmla="*/ 342326 h 388212"/>
              <a:gd name="connsiteX3" fmla="*/ 346811 w 564576"/>
              <a:gd name="connsiteY3" fmla="*/ 185184 h 388212"/>
              <a:gd name="connsiteX4" fmla="*/ 289709 w 564576"/>
              <a:gd name="connsiteY4" fmla="*/ 307814 h 388212"/>
              <a:gd name="connsiteX5" fmla="*/ 301526 w 564576"/>
              <a:gd name="connsiteY5" fmla="*/ 388159 h 388212"/>
              <a:gd name="connsiteX6" fmla="*/ 358915 w 564576"/>
              <a:gd name="connsiteY6" fmla="*/ 324718 h 388212"/>
              <a:gd name="connsiteX7" fmla="*/ 537082 w 564576"/>
              <a:gd name="connsiteY7" fmla="*/ 193871 h 388212"/>
              <a:gd name="connsiteX8" fmla="*/ 564577 w 564576"/>
              <a:gd name="connsiteY8" fmla="*/ 3313 h 388212"/>
              <a:gd name="connsiteX9" fmla="*/ 440929 w 564576"/>
              <a:gd name="connsiteY9" fmla="*/ 0 h 3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76" h="388212">
                <a:moveTo>
                  <a:pt x="440929" y="0"/>
                </a:moveTo>
                <a:cubicBezTo>
                  <a:pt x="392644" y="9912"/>
                  <a:pt x="176574" y="114152"/>
                  <a:pt x="137158" y="155472"/>
                </a:cubicBezTo>
                <a:cubicBezTo>
                  <a:pt x="69778" y="226061"/>
                  <a:pt x="-28514" y="342326"/>
                  <a:pt x="7824" y="342326"/>
                </a:cubicBezTo>
                <a:cubicBezTo>
                  <a:pt x="54466" y="342326"/>
                  <a:pt x="331655" y="170263"/>
                  <a:pt x="346811" y="185184"/>
                </a:cubicBezTo>
                <a:cubicBezTo>
                  <a:pt x="387114" y="224861"/>
                  <a:pt x="306639" y="273981"/>
                  <a:pt x="289709" y="307814"/>
                </a:cubicBezTo>
                <a:cubicBezTo>
                  <a:pt x="272805" y="341648"/>
                  <a:pt x="290100" y="386046"/>
                  <a:pt x="301526" y="388159"/>
                </a:cubicBezTo>
                <a:cubicBezTo>
                  <a:pt x="312951" y="390272"/>
                  <a:pt x="354141" y="328944"/>
                  <a:pt x="358915" y="324718"/>
                </a:cubicBezTo>
                <a:cubicBezTo>
                  <a:pt x="363715" y="320492"/>
                  <a:pt x="530743" y="225826"/>
                  <a:pt x="537082" y="193871"/>
                </a:cubicBezTo>
                <a:cubicBezTo>
                  <a:pt x="543421" y="161915"/>
                  <a:pt x="564577" y="3313"/>
                  <a:pt x="564577" y="3313"/>
                </a:cubicBezTo>
                <a:lnTo>
                  <a:pt x="440929" y="0"/>
                </a:lnTo>
                <a:close/>
              </a:path>
            </a:pathLst>
          </a:custGeom>
          <a:solidFill>
            <a:srgbClr val="F7B690"/>
          </a:solidFill>
          <a:ln w="2605" cap="flat">
            <a:noFill/>
            <a:prstDash val="solid"/>
            <a:miter/>
          </a:ln>
        </p:spPr>
        <p:txBody>
          <a:bodyPr rtlCol="0" anchor="ctr"/>
          <a:lstStyle/>
          <a:p>
            <a:endParaRPr lang="en-US" sz="1350"/>
          </a:p>
        </p:txBody>
      </p:sp>
      <p:sp>
        <p:nvSpPr>
          <p:cNvPr id="44" name="任意多边形: 形状 43"/>
          <p:cNvSpPr/>
          <p:nvPr userDrawn="1">
            <p:custDataLst>
              <p:tags r:id="rId33"/>
            </p:custDataLst>
          </p:nvPr>
        </p:nvSpPr>
        <p:spPr>
          <a:xfrm flipH="1">
            <a:off x="5347304" y="2334635"/>
            <a:ext cx="2683237" cy="1884911"/>
          </a:xfrm>
          <a:custGeom>
            <a:avLst/>
            <a:gdLst>
              <a:gd name="connsiteX0" fmla="*/ 1832199 w 3577649"/>
              <a:gd name="connsiteY0" fmla="*/ 44503 h 2513214"/>
              <a:gd name="connsiteX1" fmla="*/ 1751620 w 3577649"/>
              <a:gd name="connsiteY1" fmla="*/ 590221 h 2513214"/>
              <a:gd name="connsiteX2" fmla="*/ 1604938 w 3577649"/>
              <a:gd name="connsiteY2" fmla="*/ 1304768 h 2513214"/>
              <a:gd name="connsiteX3" fmla="*/ 1491568 w 3577649"/>
              <a:gd name="connsiteY3" fmla="*/ 2459421 h 2513214"/>
              <a:gd name="connsiteX4" fmla="*/ 1488179 w 3577649"/>
              <a:gd name="connsiteY4" fmla="*/ 2513214 h 2513214"/>
              <a:gd name="connsiteX5" fmla="*/ 2170964 w 3577649"/>
              <a:gd name="connsiteY5" fmla="*/ 2513214 h 2513214"/>
              <a:gd name="connsiteX6" fmla="*/ 2152714 w 3577649"/>
              <a:gd name="connsiteY6" fmla="*/ 2296209 h 2513214"/>
              <a:gd name="connsiteX7" fmla="*/ 2099502 w 3577649"/>
              <a:gd name="connsiteY7" fmla="*/ 1603739 h 2513214"/>
              <a:gd name="connsiteX8" fmla="*/ 2176769 w 3577649"/>
              <a:gd name="connsiteY8" fmla="*/ 827630 h 2513214"/>
              <a:gd name="connsiteX9" fmla="*/ 2898385 w 3577649"/>
              <a:gd name="connsiteY9" fmla="*/ 1174573 h 2513214"/>
              <a:gd name="connsiteX10" fmla="*/ 3576203 w 3577649"/>
              <a:gd name="connsiteY10" fmla="*/ 465113 h 2513214"/>
              <a:gd name="connsiteX11" fmla="*/ 3474598 w 3577649"/>
              <a:gd name="connsiteY11" fmla="*/ 279537 h 2513214"/>
              <a:gd name="connsiteX12" fmla="*/ 2722044 w 3577649"/>
              <a:gd name="connsiteY12" fmla="*/ 644898 h 2513214"/>
              <a:gd name="connsiteX13" fmla="*/ 2157831 w 3577649"/>
              <a:gd name="connsiteY13" fmla="*/ 224105 h 2513214"/>
              <a:gd name="connsiteX14" fmla="*/ 1832199 w 3577649"/>
              <a:gd name="connsiteY14" fmla="*/ 44503 h 2513214"/>
              <a:gd name="connsiteX15" fmla="*/ 1284786 w 3577649"/>
              <a:gd name="connsiteY15" fmla="*/ 0 h 2513214"/>
              <a:gd name="connsiteX16" fmla="*/ 651106 w 3577649"/>
              <a:gd name="connsiteY16" fmla="*/ 415732 h 2513214"/>
              <a:gd name="connsiteX17" fmla="*/ 0 w 3577649"/>
              <a:gd name="connsiteY17" fmla="*/ 2295304 h 2513214"/>
              <a:gd name="connsiteX18" fmla="*/ 299649 w 3577649"/>
              <a:gd name="connsiteY18" fmla="*/ 2432751 h 2513214"/>
              <a:gd name="connsiteX19" fmla="*/ 843307 w 3577649"/>
              <a:gd name="connsiteY19" fmla="*/ 1163930 h 2513214"/>
              <a:gd name="connsiteX20" fmla="*/ 823873 w 3577649"/>
              <a:gd name="connsiteY20" fmla="*/ 1654763 h 2513214"/>
              <a:gd name="connsiteX21" fmla="*/ 611792 w 3577649"/>
              <a:gd name="connsiteY21" fmla="*/ 2327010 h 2513214"/>
              <a:gd name="connsiteX22" fmla="*/ 547477 w 3577649"/>
              <a:gd name="connsiteY22" fmla="*/ 2513214 h 2513214"/>
              <a:gd name="connsiteX23" fmla="*/ 1269624 w 3577649"/>
              <a:gd name="connsiteY23" fmla="*/ 2513214 h 2513214"/>
              <a:gd name="connsiteX24" fmla="*/ 1271287 w 3577649"/>
              <a:gd name="connsiteY24" fmla="*/ 2485525 h 2513214"/>
              <a:gd name="connsiteX25" fmla="*/ 1284786 w 3577649"/>
              <a:gd name="connsiteY25" fmla="*/ 0 h 251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7649" h="2513214">
                <a:moveTo>
                  <a:pt x="1832199" y="44503"/>
                </a:moveTo>
                <a:cubicBezTo>
                  <a:pt x="1813183" y="59711"/>
                  <a:pt x="1802618" y="286998"/>
                  <a:pt x="1751620" y="590221"/>
                </a:cubicBezTo>
                <a:cubicBezTo>
                  <a:pt x="1715673" y="803996"/>
                  <a:pt x="1647824" y="1047143"/>
                  <a:pt x="1604938" y="1304768"/>
                </a:cubicBezTo>
                <a:cubicBezTo>
                  <a:pt x="1556549" y="1595459"/>
                  <a:pt x="1518764" y="2045312"/>
                  <a:pt x="1491568" y="2459421"/>
                </a:cubicBezTo>
                <a:lnTo>
                  <a:pt x="1488179" y="2513214"/>
                </a:lnTo>
                <a:lnTo>
                  <a:pt x="2170964" y="2513214"/>
                </a:lnTo>
                <a:lnTo>
                  <a:pt x="2152714" y="2296209"/>
                </a:lnTo>
                <a:cubicBezTo>
                  <a:pt x="2129605" y="2018327"/>
                  <a:pt x="2108541" y="1753633"/>
                  <a:pt x="2099502" y="1603739"/>
                </a:cubicBezTo>
                <a:cubicBezTo>
                  <a:pt x="2074747" y="1193668"/>
                  <a:pt x="2176769" y="827630"/>
                  <a:pt x="2176769" y="827630"/>
                </a:cubicBezTo>
                <a:cubicBezTo>
                  <a:pt x="2176769" y="827630"/>
                  <a:pt x="2723113" y="1217850"/>
                  <a:pt x="2898385" y="1174573"/>
                </a:cubicBezTo>
                <a:cubicBezTo>
                  <a:pt x="3085421" y="1128375"/>
                  <a:pt x="3608680" y="520885"/>
                  <a:pt x="3576203" y="465113"/>
                </a:cubicBezTo>
                <a:cubicBezTo>
                  <a:pt x="3543726" y="409341"/>
                  <a:pt x="3474598" y="279537"/>
                  <a:pt x="3474598" y="279537"/>
                </a:cubicBezTo>
                <a:cubicBezTo>
                  <a:pt x="3474598" y="279537"/>
                  <a:pt x="2836013" y="637228"/>
                  <a:pt x="2722044" y="644898"/>
                </a:cubicBezTo>
                <a:cubicBezTo>
                  <a:pt x="2608074" y="652567"/>
                  <a:pt x="2183108" y="257625"/>
                  <a:pt x="2157831" y="224105"/>
                </a:cubicBezTo>
                <a:cubicBezTo>
                  <a:pt x="2132527" y="190584"/>
                  <a:pt x="1832199" y="44503"/>
                  <a:pt x="1832199" y="44503"/>
                </a:cubicBezTo>
                <a:close/>
                <a:moveTo>
                  <a:pt x="1284786" y="0"/>
                </a:moveTo>
                <a:cubicBezTo>
                  <a:pt x="968363" y="149107"/>
                  <a:pt x="707243" y="315458"/>
                  <a:pt x="651106" y="415732"/>
                </a:cubicBezTo>
                <a:cubicBezTo>
                  <a:pt x="594995" y="515980"/>
                  <a:pt x="0" y="2295304"/>
                  <a:pt x="0" y="2295304"/>
                </a:cubicBezTo>
                <a:lnTo>
                  <a:pt x="299649" y="2432751"/>
                </a:lnTo>
                <a:cubicBezTo>
                  <a:pt x="299649" y="2432751"/>
                  <a:pt x="793013" y="1164530"/>
                  <a:pt x="843307" y="1163930"/>
                </a:cubicBezTo>
                <a:cubicBezTo>
                  <a:pt x="863393" y="1163695"/>
                  <a:pt x="884236" y="1401390"/>
                  <a:pt x="823873" y="1654763"/>
                </a:cubicBezTo>
                <a:cubicBezTo>
                  <a:pt x="789811" y="1797721"/>
                  <a:pt x="704756" y="2055601"/>
                  <a:pt x="611792" y="2327010"/>
                </a:cubicBezTo>
                <a:lnTo>
                  <a:pt x="547477" y="2513214"/>
                </a:lnTo>
                <a:lnTo>
                  <a:pt x="1269624" y="2513214"/>
                </a:lnTo>
                <a:lnTo>
                  <a:pt x="1271287" y="2485525"/>
                </a:lnTo>
                <a:cubicBezTo>
                  <a:pt x="1328185" y="1521322"/>
                  <a:pt x="1385217" y="198498"/>
                  <a:pt x="1284786" y="0"/>
                </a:cubicBezTo>
                <a:close/>
              </a:path>
            </a:pathLst>
          </a:custGeom>
          <a:solidFill>
            <a:srgbClr val="FFFFFF"/>
          </a:solidFill>
          <a:ln w="2605" cap="flat">
            <a:noFill/>
            <a:prstDash val="solid"/>
            <a:miter/>
          </a:ln>
        </p:spPr>
        <p:txBody>
          <a:bodyPr rtlCol="0" anchor="ctr"/>
          <a:lstStyle/>
          <a:p>
            <a:endParaRPr lang="en-US" sz="1350"/>
          </a:p>
        </p:txBody>
      </p:sp>
      <p:sp>
        <p:nvSpPr>
          <p:cNvPr id="45" name="任意多边形: 形状 44"/>
          <p:cNvSpPr/>
          <p:nvPr userDrawn="1">
            <p:custDataLst>
              <p:tags r:id="rId34"/>
            </p:custDataLst>
          </p:nvPr>
        </p:nvSpPr>
        <p:spPr>
          <a:xfrm flipH="1">
            <a:off x="5240543" y="2293041"/>
            <a:ext cx="116611" cy="133997"/>
          </a:xfrm>
          <a:custGeom>
            <a:avLst/>
            <a:gdLst>
              <a:gd name="connsiteX0" fmla="*/ 67928 w 155481"/>
              <a:gd name="connsiteY0" fmla="*/ 52303 h 178662"/>
              <a:gd name="connsiteX1" fmla="*/ 106796 w 155481"/>
              <a:gd name="connsiteY1" fmla="*/ 33677 h 178662"/>
              <a:gd name="connsiteX2" fmla="*/ 151768 w 155481"/>
              <a:gd name="connsiteY2" fmla="*/ 5504 h 178662"/>
              <a:gd name="connsiteX3" fmla="*/ 112483 w 155481"/>
              <a:gd name="connsiteY3" fmla="*/ 100196 h 178662"/>
              <a:gd name="connsiteX4" fmla="*/ 55485 w 155481"/>
              <a:gd name="connsiteY4" fmla="*/ 178663 h 178662"/>
              <a:gd name="connsiteX5" fmla="*/ 0 w 155481"/>
              <a:gd name="connsiteY5" fmla="*/ 112613 h 178662"/>
              <a:gd name="connsiteX6" fmla="*/ 67928 w 155481"/>
              <a:gd name="connsiteY6" fmla="*/ 52276 h 17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81" h="178662">
                <a:moveTo>
                  <a:pt x="67928" y="52303"/>
                </a:moveTo>
                <a:cubicBezTo>
                  <a:pt x="80658" y="42338"/>
                  <a:pt x="97327" y="41581"/>
                  <a:pt x="106796" y="33677"/>
                </a:cubicBezTo>
                <a:cubicBezTo>
                  <a:pt x="135230" y="10043"/>
                  <a:pt x="144360" y="-10095"/>
                  <a:pt x="151768" y="5504"/>
                </a:cubicBezTo>
                <a:cubicBezTo>
                  <a:pt x="161655" y="26321"/>
                  <a:pt x="152864" y="74736"/>
                  <a:pt x="112483" y="100196"/>
                </a:cubicBezTo>
                <a:cubicBezTo>
                  <a:pt x="72102" y="125656"/>
                  <a:pt x="55485" y="178663"/>
                  <a:pt x="55485" y="178663"/>
                </a:cubicBezTo>
                <a:lnTo>
                  <a:pt x="0" y="112613"/>
                </a:lnTo>
                <a:cubicBezTo>
                  <a:pt x="0" y="112613"/>
                  <a:pt x="50059" y="66285"/>
                  <a:pt x="67928" y="52276"/>
                </a:cubicBezTo>
                <a:close/>
              </a:path>
            </a:pathLst>
          </a:custGeom>
          <a:solidFill>
            <a:srgbClr val="F0B38E"/>
          </a:solidFill>
          <a:ln w="2605" cap="flat">
            <a:noFill/>
            <a:prstDash val="solid"/>
            <a:miter/>
          </a:ln>
        </p:spPr>
        <p:txBody>
          <a:bodyPr rtlCol="0" anchor="ctr"/>
          <a:lstStyle/>
          <a:p>
            <a:endParaRPr lang="en-US" sz="1350"/>
          </a:p>
        </p:txBody>
      </p:sp>
      <p:sp>
        <p:nvSpPr>
          <p:cNvPr id="46" name="任意多边形: 形状 45"/>
          <p:cNvSpPr/>
          <p:nvPr userDrawn="1">
            <p:custDataLst>
              <p:tags r:id="rId35"/>
            </p:custDataLst>
          </p:nvPr>
        </p:nvSpPr>
        <p:spPr>
          <a:xfrm flipH="1">
            <a:off x="5194436" y="2336788"/>
            <a:ext cx="104379" cy="209757"/>
          </a:xfrm>
          <a:custGeom>
            <a:avLst/>
            <a:gdLst>
              <a:gd name="connsiteX0" fmla="*/ 139146 w 139172"/>
              <a:gd name="connsiteY0" fmla="*/ 268190 h 279676"/>
              <a:gd name="connsiteX1" fmla="*/ 86035 w 139172"/>
              <a:gd name="connsiteY1" fmla="*/ 279537 h 279676"/>
              <a:gd name="connsiteX2" fmla="*/ 9603 w 139172"/>
              <a:gd name="connsiteY2" fmla="*/ 187871 h 279676"/>
              <a:gd name="connsiteX3" fmla="*/ 57549 w 139172"/>
              <a:gd name="connsiteY3" fmla="*/ 120334 h 279676"/>
              <a:gd name="connsiteX4" fmla="*/ 3 w 139172"/>
              <a:gd name="connsiteY4" fmla="*/ 108100 h 279676"/>
              <a:gd name="connsiteX5" fmla="*/ 93835 w 139172"/>
              <a:gd name="connsiteY5" fmla="*/ 0 h 279676"/>
              <a:gd name="connsiteX6" fmla="*/ 139172 w 139172"/>
              <a:gd name="connsiteY6" fmla="*/ 268190 h 27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172" h="279676">
                <a:moveTo>
                  <a:pt x="139146" y="268190"/>
                </a:moveTo>
                <a:cubicBezTo>
                  <a:pt x="139146" y="268190"/>
                  <a:pt x="102860" y="281155"/>
                  <a:pt x="86035" y="279537"/>
                </a:cubicBezTo>
                <a:cubicBezTo>
                  <a:pt x="69183" y="277920"/>
                  <a:pt x="10881" y="224131"/>
                  <a:pt x="9603" y="187871"/>
                </a:cubicBezTo>
                <a:cubicBezTo>
                  <a:pt x="8299" y="151586"/>
                  <a:pt x="57549" y="120334"/>
                  <a:pt x="57549" y="120334"/>
                </a:cubicBezTo>
                <a:cubicBezTo>
                  <a:pt x="57549" y="120334"/>
                  <a:pt x="551" y="137343"/>
                  <a:pt x="3" y="108100"/>
                </a:cubicBezTo>
                <a:cubicBezTo>
                  <a:pt x="-544" y="78884"/>
                  <a:pt x="69209" y="31094"/>
                  <a:pt x="93835" y="0"/>
                </a:cubicBezTo>
                <a:lnTo>
                  <a:pt x="139172" y="268190"/>
                </a:lnTo>
                <a:close/>
              </a:path>
            </a:pathLst>
          </a:custGeom>
          <a:solidFill>
            <a:srgbClr val="F0B38E"/>
          </a:solidFill>
          <a:ln w="2605" cap="flat">
            <a:noFill/>
            <a:prstDash val="solid"/>
            <a:miter/>
          </a:ln>
        </p:spPr>
        <p:txBody>
          <a:bodyPr rtlCol="0" anchor="ctr"/>
          <a:lstStyle/>
          <a:p>
            <a:endParaRPr lang="en-US" sz="1350"/>
          </a:p>
        </p:txBody>
      </p:sp>
      <p:sp>
        <p:nvSpPr>
          <p:cNvPr id="47" name="任意多边形: 形状 46"/>
          <p:cNvSpPr/>
          <p:nvPr userDrawn="1">
            <p:custDataLst>
              <p:tags r:id="rId36"/>
            </p:custDataLst>
          </p:nvPr>
        </p:nvSpPr>
        <p:spPr>
          <a:xfrm flipH="1">
            <a:off x="5190425" y="2332799"/>
            <a:ext cx="112421" cy="217964"/>
          </a:xfrm>
          <a:custGeom>
            <a:avLst/>
            <a:gdLst>
              <a:gd name="connsiteX0" fmla="*/ 98165 w 149895"/>
              <a:gd name="connsiteY0" fmla="*/ 290594 h 290619"/>
              <a:gd name="connsiteX1" fmla="*/ 90757 w 149895"/>
              <a:gd name="connsiteY1" fmla="*/ 290176 h 290619"/>
              <a:gd name="connsiteX2" fmla="*/ 9629 w 149895"/>
              <a:gd name="connsiteY2" fmla="*/ 193397 h 290619"/>
              <a:gd name="connsiteX3" fmla="*/ 41663 w 149895"/>
              <a:gd name="connsiteY3" fmla="*/ 135356 h 290619"/>
              <a:gd name="connsiteX4" fmla="*/ 8247 w 149895"/>
              <a:gd name="connsiteY4" fmla="*/ 130139 h 290619"/>
              <a:gd name="connsiteX5" fmla="*/ 4 w 149895"/>
              <a:gd name="connsiteY5" fmla="*/ 113548 h 290619"/>
              <a:gd name="connsiteX6" fmla="*/ 58123 w 149895"/>
              <a:gd name="connsiteY6" fmla="*/ 38629 h 290619"/>
              <a:gd name="connsiteX7" fmla="*/ 94983 w 149895"/>
              <a:gd name="connsiteY7" fmla="*/ 2031 h 290619"/>
              <a:gd name="connsiteX8" fmla="*/ 102495 w 149895"/>
              <a:gd name="connsiteY8" fmla="*/ 1170 h 290619"/>
              <a:gd name="connsiteX9" fmla="*/ 103356 w 149895"/>
              <a:gd name="connsiteY9" fmla="*/ 8683 h 290619"/>
              <a:gd name="connsiteX10" fmla="*/ 65323 w 149895"/>
              <a:gd name="connsiteY10" fmla="*/ 46533 h 290619"/>
              <a:gd name="connsiteX11" fmla="*/ 10673 w 149895"/>
              <a:gd name="connsiteY11" fmla="*/ 113366 h 290619"/>
              <a:gd name="connsiteX12" fmla="*/ 14534 w 149895"/>
              <a:gd name="connsiteY12" fmla="*/ 121531 h 290619"/>
              <a:gd name="connsiteX13" fmla="*/ 61384 w 149895"/>
              <a:gd name="connsiteY13" fmla="*/ 120565 h 290619"/>
              <a:gd name="connsiteX14" fmla="*/ 67775 w 149895"/>
              <a:gd name="connsiteY14" fmla="*/ 123461 h 290619"/>
              <a:gd name="connsiteX15" fmla="*/ 65793 w 149895"/>
              <a:gd name="connsiteY15" fmla="*/ 130191 h 290619"/>
              <a:gd name="connsiteX16" fmla="*/ 20325 w 149895"/>
              <a:gd name="connsiteY16" fmla="*/ 193032 h 290619"/>
              <a:gd name="connsiteX17" fmla="*/ 92061 w 149895"/>
              <a:gd name="connsiteY17" fmla="*/ 279585 h 290619"/>
              <a:gd name="connsiteX18" fmla="*/ 142198 w 149895"/>
              <a:gd name="connsiteY18" fmla="*/ 268734 h 290619"/>
              <a:gd name="connsiteX19" fmla="*/ 149346 w 149895"/>
              <a:gd name="connsiteY19" fmla="*/ 271186 h 290619"/>
              <a:gd name="connsiteX20" fmla="*/ 146894 w 149895"/>
              <a:gd name="connsiteY20" fmla="*/ 278333 h 290619"/>
              <a:gd name="connsiteX21" fmla="*/ 98191 w 149895"/>
              <a:gd name="connsiteY21" fmla="*/ 290620 h 29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895" h="290619">
                <a:moveTo>
                  <a:pt x="98165" y="290594"/>
                </a:moveTo>
                <a:cubicBezTo>
                  <a:pt x="95661" y="290594"/>
                  <a:pt x="93209" y="290463"/>
                  <a:pt x="90757" y="290176"/>
                </a:cubicBezTo>
                <a:cubicBezTo>
                  <a:pt x="64984" y="287046"/>
                  <a:pt x="11038" y="232683"/>
                  <a:pt x="9629" y="193397"/>
                </a:cubicBezTo>
                <a:cubicBezTo>
                  <a:pt x="8795" y="169685"/>
                  <a:pt x="26898" y="148556"/>
                  <a:pt x="41663" y="135356"/>
                </a:cubicBezTo>
                <a:cubicBezTo>
                  <a:pt x="30029" y="136634"/>
                  <a:pt x="16621" y="136269"/>
                  <a:pt x="8247" y="130139"/>
                </a:cubicBezTo>
                <a:cubicBezTo>
                  <a:pt x="3004" y="126304"/>
                  <a:pt x="134" y="120565"/>
                  <a:pt x="4" y="113548"/>
                </a:cubicBezTo>
                <a:cubicBezTo>
                  <a:pt x="-388" y="92132"/>
                  <a:pt x="29351" y="64924"/>
                  <a:pt x="58123" y="38629"/>
                </a:cubicBezTo>
                <a:cubicBezTo>
                  <a:pt x="72784" y="25221"/>
                  <a:pt x="86635" y="12569"/>
                  <a:pt x="94983" y="2031"/>
                </a:cubicBezTo>
                <a:cubicBezTo>
                  <a:pt x="96809" y="-291"/>
                  <a:pt x="100174" y="-682"/>
                  <a:pt x="102495" y="1170"/>
                </a:cubicBezTo>
                <a:cubicBezTo>
                  <a:pt x="104817" y="2996"/>
                  <a:pt x="105208" y="6361"/>
                  <a:pt x="103356" y="8683"/>
                </a:cubicBezTo>
                <a:cubicBezTo>
                  <a:pt x="94487" y="19900"/>
                  <a:pt x="80322" y="32838"/>
                  <a:pt x="65323" y="46533"/>
                </a:cubicBezTo>
                <a:cubicBezTo>
                  <a:pt x="40828" y="68915"/>
                  <a:pt x="10360" y="96775"/>
                  <a:pt x="10673" y="113366"/>
                </a:cubicBezTo>
                <a:cubicBezTo>
                  <a:pt x="10751" y="117070"/>
                  <a:pt x="11977" y="119652"/>
                  <a:pt x="14534" y="121531"/>
                </a:cubicBezTo>
                <a:cubicBezTo>
                  <a:pt x="24864" y="129095"/>
                  <a:pt x="51863" y="123409"/>
                  <a:pt x="61384" y="120565"/>
                </a:cubicBezTo>
                <a:cubicBezTo>
                  <a:pt x="63941" y="119809"/>
                  <a:pt x="66653" y="121035"/>
                  <a:pt x="67775" y="123461"/>
                </a:cubicBezTo>
                <a:cubicBezTo>
                  <a:pt x="68897" y="125887"/>
                  <a:pt x="68036" y="128756"/>
                  <a:pt x="65793" y="130191"/>
                </a:cubicBezTo>
                <a:cubicBezTo>
                  <a:pt x="65323" y="130478"/>
                  <a:pt x="19151" y="160268"/>
                  <a:pt x="20325" y="193032"/>
                </a:cubicBezTo>
                <a:cubicBezTo>
                  <a:pt x="21525" y="226605"/>
                  <a:pt x="70436" y="276977"/>
                  <a:pt x="92061" y="279585"/>
                </a:cubicBezTo>
                <a:cubicBezTo>
                  <a:pt x="114234" y="282272"/>
                  <a:pt x="141912" y="268890"/>
                  <a:pt x="142198" y="268734"/>
                </a:cubicBezTo>
                <a:cubicBezTo>
                  <a:pt x="144833" y="267429"/>
                  <a:pt x="148042" y="268525"/>
                  <a:pt x="149346" y="271186"/>
                </a:cubicBezTo>
                <a:cubicBezTo>
                  <a:pt x="150650" y="273846"/>
                  <a:pt x="149555" y="277029"/>
                  <a:pt x="146894" y="278333"/>
                </a:cubicBezTo>
                <a:cubicBezTo>
                  <a:pt x="145772" y="278881"/>
                  <a:pt x="121486" y="290620"/>
                  <a:pt x="98191" y="290620"/>
                </a:cubicBezTo>
                <a:close/>
              </a:path>
            </a:pathLst>
          </a:custGeom>
          <a:solidFill>
            <a:srgbClr val="F07A35"/>
          </a:solidFill>
          <a:ln w="2605" cap="flat">
            <a:noFill/>
            <a:prstDash val="solid"/>
            <a:miter/>
          </a:ln>
        </p:spPr>
        <p:txBody>
          <a:bodyPr rtlCol="0" anchor="ctr"/>
          <a:lstStyle/>
          <a:p>
            <a:endParaRPr lang="en-US" sz="1350" dirty="0"/>
          </a:p>
        </p:txBody>
      </p:sp>
      <p:sp>
        <p:nvSpPr>
          <p:cNvPr id="48" name="任意多边形: 形状 47"/>
          <p:cNvSpPr/>
          <p:nvPr userDrawn="1">
            <p:custDataLst>
              <p:tags r:id="rId37"/>
            </p:custDataLst>
          </p:nvPr>
        </p:nvSpPr>
        <p:spPr>
          <a:xfrm flipH="1">
            <a:off x="6573546" y="2402631"/>
            <a:ext cx="225029" cy="896541"/>
          </a:xfrm>
          <a:custGeom>
            <a:avLst/>
            <a:gdLst>
              <a:gd name="connsiteX0" fmla="*/ 290513 w 300038"/>
              <a:gd name="connsiteY0" fmla="*/ 0 h 1195388"/>
              <a:gd name="connsiteX1" fmla="*/ 300038 w 300038"/>
              <a:gd name="connsiteY1" fmla="*/ 352425 h 1195388"/>
              <a:gd name="connsiteX2" fmla="*/ 128588 w 300038"/>
              <a:gd name="connsiteY2" fmla="*/ 476250 h 1195388"/>
              <a:gd name="connsiteX3" fmla="*/ 276225 w 300038"/>
              <a:gd name="connsiteY3" fmla="*/ 471488 h 1195388"/>
              <a:gd name="connsiteX4" fmla="*/ 0 w 300038"/>
              <a:gd name="connsiteY4" fmla="*/ 1195388 h 1195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38" h="1195388">
                <a:moveTo>
                  <a:pt x="290513" y="0"/>
                </a:moveTo>
                <a:lnTo>
                  <a:pt x="300038" y="352425"/>
                </a:lnTo>
                <a:lnTo>
                  <a:pt x="128588" y="476250"/>
                </a:lnTo>
                <a:lnTo>
                  <a:pt x="276225" y="471488"/>
                </a:lnTo>
                <a:lnTo>
                  <a:pt x="0" y="1195388"/>
                </a:lnTo>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任意多边形: 形状 48"/>
          <p:cNvSpPr/>
          <p:nvPr userDrawn="1">
            <p:custDataLst>
              <p:tags r:id="rId38"/>
            </p:custDataLst>
          </p:nvPr>
        </p:nvSpPr>
        <p:spPr>
          <a:xfrm>
            <a:off x="7048332" y="2402631"/>
            <a:ext cx="142875" cy="914400"/>
          </a:xfrm>
          <a:custGeom>
            <a:avLst/>
            <a:gdLst>
              <a:gd name="connsiteX0" fmla="*/ 290513 w 300038"/>
              <a:gd name="connsiteY0" fmla="*/ 0 h 1195388"/>
              <a:gd name="connsiteX1" fmla="*/ 300038 w 300038"/>
              <a:gd name="connsiteY1" fmla="*/ 352425 h 1195388"/>
              <a:gd name="connsiteX2" fmla="*/ 128588 w 300038"/>
              <a:gd name="connsiteY2" fmla="*/ 476250 h 1195388"/>
              <a:gd name="connsiteX3" fmla="*/ 276225 w 300038"/>
              <a:gd name="connsiteY3" fmla="*/ 471488 h 1195388"/>
              <a:gd name="connsiteX4" fmla="*/ 0 w 300038"/>
              <a:gd name="connsiteY4" fmla="*/ 1195388 h 1195388"/>
              <a:gd name="connsiteX0-1" fmla="*/ 180975 w 190500"/>
              <a:gd name="connsiteY0-2" fmla="*/ 0 h 1219200"/>
              <a:gd name="connsiteX1-3" fmla="*/ 190500 w 190500"/>
              <a:gd name="connsiteY1-4" fmla="*/ 352425 h 1219200"/>
              <a:gd name="connsiteX2-5" fmla="*/ 19050 w 190500"/>
              <a:gd name="connsiteY2-6" fmla="*/ 476250 h 1219200"/>
              <a:gd name="connsiteX3-7" fmla="*/ 166687 w 190500"/>
              <a:gd name="connsiteY3-8" fmla="*/ 471488 h 1219200"/>
              <a:gd name="connsiteX4-9" fmla="*/ 0 w 190500"/>
              <a:gd name="connsiteY4-10" fmla="*/ 1219200 h 1219200"/>
              <a:gd name="connsiteX0-11" fmla="*/ 180975 w 190500"/>
              <a:gd name="connsiteY0-12" fmla="*/ 0 h 1219200"/>
              <a:gd name="connsiteX1-13" fmla="*/ 190500 w 190500"/>
              <a:gd name="connsiteY1-14" fmla="*/ 352425 h 1219200"/>
              <a:gd name="connsiteX2-15" fmla="*/ 19050 w 190500"/>
              <a:gd name="connsiteY2-16" fmla="*/ 476250 h 1219200"/>
              <a:gd name="connsiteX3-17" fmla="*/ 166687 w 190500"/>
              <a:gd name="connsiteY3-18" fmla="*/ 471488 h 1219200"/>
              <a:gd name="connsiteX4-19" fmla="*/ 0 w 190500"/>
              <a:gd name="connsiteY4-20" fmla="*/ 1219200 h 1219200"/>
              <a:gd name="connsiteX0-21" fmla="*/ 180975 w 190500"/>
              <a:gd name="connsiteY0-22" fmla="*/ 0 h 1219200"/>
              <a:gd name="connsiteX1-23" fmla="*/ 190500 w 190500"/>
              <a:gd name="connsiteY1-24" fmla="*/ 352425 h 1219200"/>
              <a:gd name="connsiteX2-25" fmla="*/ 19050 w 190500"/>
              <a:gd name="connsiteY2-26" fmla="*/ 476250 h 1219200"/>
              <a:gd name="connsiteX3-27" fmla="*/ 166687 w 190500"/>
              <a:gd name="connsiteY3-28" fmla="*/ 471488 h 1219200"/>
              <a:gd name="connsiteX4-29" fmla="*/ 0 w 190500"/>
              <a:gd name="connsiteY4-30" fmla="*/ 1219200 h 1219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500" h="1219200">
                <a:moveTo>
                  <a:pt x="180975" y="0"/>
                </a:moveTo>
                <a:lnTo>
                  <a:pt x="190500" y="352425"/>
                </a:lnTo>
                <a:lnTo>
                  <a:pt x="19050" y="476250"/>
                </a:lnTo>
                <a:lnTo>
                  <a:pt x="166687" y="471488"/>
                </a:lnTo>
                <a:lnTo>
                  <a:pt x="0" y="1219200"/>
                </a:lnTo>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任意多边形: 形状 49"/>
          <p:cNvSpPr/>
          <p:nvPr userDrawn="1">
            <p:custDataLst>
              <p:tags r:id="rId39"/>
            </p:custDataLst>
          </p:nvPr>
        </p:nvSpPr>
        <p:spPr>
          <a:xfrm flipH="1">
            <a:off x="6484250" y="3742085"/>
            <a:ext cx="303609" cy="360759"/>
          </a:xfrm>
          <a:custGeom>
            <a:avLst/>
            <a:gdLst>
              <a:gd name="connsiteX0" fmla="*/ 0 w 404812"/>
              <a:gd name="connsiteY0" fmla="*/ 28575 h 481012"/>
              <a:gd name="connsiteX1" fmla="*/ 395287 w 404812"/>
              <a:gd name="connsiteY1" fmla="*/ 0 h 481012"/>
              <a:gd name="connsiteX2" fmla="*/ 404812 w 404812"/>
              <a:gd name="connsiteY2" fmla="*/ 409575 h 481012"/>
              <a:gd name="connsiteX3" fmla="*/ 71437 w 404812"/>
              <a:gd name="connsiteY3" fmla="*/ 481012 h 481012"/>
              <a:gd name="connsiteX4" fmla="*/ 0 w 404812"/>
              <a:gd name="connsiteY4" fmla="*/ 28575 h 48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481012">
                <a:moveTo>
                  <a:pt x="0" y="28575"/>
                </a:moveTo>
                <a:lnTo>
                  <a:pt x="395287" y="0"/>
                </a:lnTo>
                <a:lnTo>
                  <a:pt x="404812" y="409575"/>
                </a:lnTo>
                <a:lnTo>
                  <a:pt x="71437" y="481012"/>
                </a:lnTo>
                <a:lnTo>
                  <a:pt x="0" y="28575"/>
                </a:lnTo>
                <a:close/>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任意多边形: 形状 50"/>
          <p:cNvSpPr/>
          <p:nvPr userDrawn="1">
            <p:custDataLst>
              <p:tags r:id="rId40"/>
            </p:custDataLst>
          </p:nvPr>
        </p:nvSpPr>
        <p:spPr>
          <a:xfrm flipH="1">
            <a:off x="7137902" y="3731369"/>
            <a:ext cx="307181" cy="364331"/>
          </a:xfrm>
          <a:custGeom>
            <a:avLst/>
            <a:gdLst>
              <a:gd name="connsiteX0" fmla="*/ 19050 w 409575"/>
              <a:gd name="connsiteY0" fmla="*/ 0 h 485775"/>
              <a:gd name="connsiteX1" fmla="*/ 409575 w 409575"/>
              <a:gd name="connsiteY1" fmla="*/ 33338 h 485775"/>
              <a:gd name="connsiteX2" fmla="*/ 338137 w 409575"/>
              <a:gd name="connsiteY2" fmla="*/ 485775 h 485775"/>
              <a:gd name="connsiteX3" fmla="*/ 0 w 409575"/>
              <a:gd name="connsiteY3" fmla="*/ 428625 h 485775"/>
              <a:gd name="connsiteX4" fmla="*/ 19050 w 409575"/>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85775">
                <a:moveTo>
                  <a:pt x="19050" y="0"/>
                </a:moveTo>
                <a:lnTo>
                  <a:pt x="409575" y="33338"/>
                </a:lnTo>
                <a:lnTo>
                  <a:pt x="338137" y="485775"/>
                </a:lnTo>
                <a:lnTo>
                  <a:pt x="0" y="428625"/>
                </a:lnTo>
                <a:lnTo>
                  <a:pt x="19050" y="0"/>
                </a:lnTo>
                <a:close/>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标题 1"/>
          <p:cNvSpPr>
            <a:spLocks noGrp="1"/>
          </p:cNvSpPr>
          <p:nvPr>
            <p:ph type="ctrTitle" hasCustomPrompt="1"/>
            <p:custDataLst>
              <p:tags r:id="rId41"/>
            </p:custDataLst>
          </p:nvPr>
        </p:nvSpPr>
        <p:spPr>
          <a:xfrm>
            <a:off x="809625" y="1424464"/>
            <a:ext cx="3995261" cy="1506379"/>
          </a:xfrm>
        </p:spPr>
        <p:txBody>
          <a:bodyPr wrap="square" anchor="b">
            <a:normAutofit/>
          </a:bodyPr>
          <a:lstStyle>
            <a:lvl1pPr algn="l">
              <a:lnSpc>
                <a:spcPct val="100000"/>
              </a:lnSpc>
              <a:defRPr sz="4050">
                <a:solidFill>
                  <a:srgbClr val="12162C"/>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2"/>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3"/>
            </p:custDataLst>
          </p:nvPr>
        </p:nvSpPr>
        <p:spPr/>
        <p:txBody>
          <a:bodyPr/>
          <a:lstStyle/>
          <a:p>
            <a:endParaRPr lang="en-US"/>
          </a:p>
        </p:txBody>
      </p:sp>
      <p:sp>
        <p:nvSpPr>
          <p:cNvPr id="6" name="灯片编号占位符 5"/>
          <p:cNvSpPr>
            <a:spLocks noGrp="1"/>
          </p:cNvSpPr>
          <p:nvPr>
            <p:ph type="sldNum" sz="quarter" idx="12"/>
            <p:custDataLst>
              <p:tags r:id="rId44"/>
            </p:custDataLst>
          </p:nvPr>
        </p:nvSpPr>
        <p:spPr>
          <a:xfrm>
            <a:off x="6457950" y="4767263"/>
            <a:ext cx="2057400" cy="273844"/>
          </a:xfrm>
        </p:spPr>
        <p:txBody>
          <a:bodyPr wrap="square">
            <a:normAutofit/>
          </a:bodyPr>
          <a:lstStyle/>
          <a:p>
            <a:fld id="{BE5F26B5-172A-4DC2-B0B7-181CFC56B87C}" type="slidenum">
              <a:rPr lang="en-US" smtClean="0"/>
              <a:t>‹#›</a:t>
            </a:fld>
            <a:endParaRPr lang="en-US"/>
          </a:p>
        </p:txBody>
      </p:sp>
      <p:sp>
        <p:nvSpPr>
          <p:cNvPr id="10" name="公司名占位符 6"/>
          <p:cNvSpPr>
            <a:spLocks noGrp="1"/>
          </p:cNvSpPr>
          <p:nvPr>
            <p:ph type="body" sz="quarter" idx="13" hasCustomPrompt="1"/>
            <p:custDataLst>
              <p:tags r:id="rId45"/>
            </p:custDataLst>
          </p:nvPr>
        </p:nvSpPr>
        <p:spPr>
          <a:xfrm>
            <a:off x="1045449" y="627769"/>
            <a:ext cx="2160000" cy="378000"/>
          </a:xfrm>
        </p:spPr>
        <p:txBody>
          <a:bodyPr wrap="square" anchor="ctr">
            <a:normAutofit/>
          </a:bodyPr>
          <a:lstStyle>
            <a:lvl1pPr marL="0" indent="0">
              <a:lnSpc>
                <a:spcPct val="100000"/>
              </a:lnSpc>
              <a:buNone/>
              <a:defRPr sz="1200">
                <a:solidFill>
                  <a:srgbClr val="858585"/>
                </a:solidFill>
                <a:latin typeface="+mn-lt"/>
              </a:defRPr>
            </a:lvl1pPr>
          </a:lstStyle>
          <a:p>
            <a:pPr lvl="0"/>
            <a:r>
              <a:rPr lang="en-US" dirty="0">
                <a:latin typeface="+mn-lt"/>
              </a:rPr>
              <a:t>Click to add text</a:t>
            </a:r>
            <a:endParaRPr lang="en-US" dirty="0"/>
          </a:p>
        </p:txBody>
      </p:sp>
      <p:sp>
        <p:nvSpPr>
          <p:cNvPr id="24" name="署名占位符 10"/>
          <p:cNvSpPr>
            <a:spLocks noGrp="1"/>
          </p:cNvSpPr>
          <p:nvPr>
            <p:ph type="body" sz="quarter" idx="17" hasCustomPrompt="1"/>
            <p:custDataLst>
              <p:tags r:id="rId46"/>
            </p:custDataLst>
          </p:nvPr>
        </p:nvSpPr>
        <p:spPr>
          <a:xfrm>
            <a:off x="809581" y="2992841"/>
            <a:ext cx="2160000" cy="378000"/>
          </a:xfrm>
          <a:prstGeom prst="roundRect">
            <a:avLst>
              <a:gd name="adj" fmla="val 50000"/>
            </a:avLst>
          </a:prstGeom>
          <a:solidFill>
            <a:schemeClr val="accent4"/>
          </a:solidFill>
        </p:spPr>
        <p:txBody>
          <a:bodyPr wrap="square" anchor="ctr">
            <a:normAutofit/>
          </a:bodyPr>
          <a:lstStyle>
            <a:lvl1pPr marL="0" indent="0" algn="ctr">
              <a:lnSpc>
                <a:spcPct val="100000"/>
              </a:lnSpc>
              <a:buNone/>
              <a:defRPr sz="1050">
                <a:solidFill>
                  <a:srgbClr val="FFFFFF"/>
                </a:solidFill>
                <a:latin typeface="+mn-lt"/>
              </a:defRPr>
            </a:lvl1pPr>
          </a:lstStyle>
          <a:p>
            <a:pPr lvl="0"/>
            <a:r>
              <a:rPr lang="en-US" dirty="0">
                <a:latin typeface="+mn-lt"/>
              </a:rPr>
              <a:t>Click to add text</a:t>
            </a:r>
            <a:endParaRPr lang="en-US" dirty="0"/>
          </a:p>
        </p:txBody>
      </p:sp>
      <p:sp>
        <p:nvSpPr>
          <p:cNvPr id="14" name="任意多边形: 形状 13"/>
          <p:cNvSpPr/>
          <p:nvPr userDrawn="1">
            <p:custDataLst>
              <p:tags r:id="rId47"/>
            </p:custDataLst>
          </p:nvPr>
        </p:nvSpPr>
        <p:spPr>
          <a:xfrm rot="2202226">
            <a:off x="6668703" y="1854779"/>
            <a:ext cx="208055" cy="233649"/>
          </a:xfrm>
          <a:custGeom>
            <a:avLst/>
            <a:gdLst>
              <a:gd name="connsiteX0" fmla="*/ 210732 w 229728"/>
              <a:gd name="connsiteY0" fmla="*/ 201729 h 257989"/>
              <a:gd name="connsiteX1" fmla="*/ 206492 w 229728"/>
              <a:gd name="connsiteY1" fmla="*/ 205226 h 257989"/>
              <a:gd name="connsiteX2" fmla="*/ 188797 w 229728"/>
              <a:gd name="connsiteY2" fmla="*/ 240667 h 257989"/>
              <a:gd name="connsiteX3" fmla="*/ 141525 w 229728"/>
              <a:gd name="connsiteY3" fmla="*/ 248973 h 257989"/>
              <a:gd name="connsiteX4" fmla="*/ 136927 w 229728"/>
              <a:gd name="connsiteY4" fmla="*/ 252003 h 257989"/>
              <a:gd name="connsiteX5" fmla="*/ 139957 w 229728"/>
              <a:gd name="connsiteY5" fmla="*/ 256602 h 257989"/>
              <a:gd name="connsiteX6" fmla="*/ 143945 w 229728"/>
              <a:gd name="connsiteY6" fmla="*/ 257129 h 257989"/>
              <a:gd name="connsiteX7" fmla="*/ 143789 w 229728"/>
              <a:gd name="connsiteY7" fmla="*/ 257248 h 257989"/>
              <a:gd name="connsiteX8" fmla="*/ 193277 w 229728"/>
              <a:gd name="connsiteY8" fmla="*/ 246996 h 257989"/>
              <a:gd name="connsiteX9" fmla="*/ 214230 w 229728"/>
              <a:gd name="connsiteY9" fmla="*/ 205969 h 257989"/>
              <a:gd name="connsiteX10" fmla="*/ 210732 w 229728"/>
              <a:gd name="connsiteY10" fmla="*/ 201729 h 257989"/>
              <a:gd name="connsiteX11" fmla="*/ 118297 w 229728"/>
              <a:gd name="connsiteY11" fmla="*/ 126130 h 257989"/>
              <a:gd name="connsiteX12" fmla="*/ 114177 w 229728"/>
              <a:gd name="connsiteY12" fmla="*/ 129783 h 257989"/>
              <a:gd name="connsiteX13" fmla="*/ 99136 w 229728"/>
              <a:gd name="connsiteY13" fmla="*/ 201256 h 257989"/>
              <a:gd name="connsiteX14" fmla="*/ 99908 w 229728"/>
              <a:gd name="connsiteY14" fmla="*/ 218708 h 257989"/>
              <a:gd name="connsiteX15" fmla="*/ 115710 w 229728"/>
              <a:gd name="connsiteY15" fmla="*/ 225134 h 257989"/>
              <a:gd name="connsiteX16" fmla="*/ 115746 w 229728"/>
              <a:gd name="connsiteY16" fmla="*/ 224859 h 257989"/>
              <a:gd name="connsiteX17" fmla="*/ 146194 w 229728"/>
              <a:gd name="connsiteY17" fmla="*/ 221046 h 257989"/>
              <a:gd name="connsiteX18" fmla="*/ 147865 w 229728"/>
              <a:gd name="connsiteY18" fmla="*/ 215810 h 257989"/>
              <a:gd name="connsiteX19" fmla="*/ 142629 w 229728"/>
              <a:gd name="connsiteY19" fmla="*/ 214139 h 257989"/>
              <a:gd name="connsiteX20" fmla="*/ 105539 w 229728"/>
              <a:gd name="connsiteY20" fmla="*/ 213156 h 257989"/>
              <a:gd name="connsiteX21" fmla="*/ 105924 w 229728"/>
              <a:gd name="connsiteY21" fmla="*/ 204951 h 257989"/>
              <a:gd name="connsiteX22" fmla="*/ 121950 w 229728"/>
              <a:gd name="connsiteY22" fmla="*/ 130251 h 257989"/>
              <a:gd name="connsiteX23" fmla="*/ 118297 w 229728"/>
              <a:gd name="connsiteY23" fmla="*/ 126130 h 257989"/>
              <a:gd name="connsiteX24" fmla="*/ 48838 w 229728"/>
              <a:gd name="connsiteY24" fmla="*/ 99476 h 257989"/>
              <a:gd name="connsiteX25" fmla="*/ 37741 w 229728"/>
              <a:gd name="connsiteY25" fmla="*/ 126387 h 257989"/>
              <a:gd name="connsiteX26" fmla="*/ 57577 w 229728"/>
              <a:gd name="connsiteY26" fmla="*/ 147750 h 257989"/>
              <a:gd name="connsiteX27" fmla="*/ 68675 w 229728"/>
              <a:gd name="connsiteY27" fmla="*/ 120839 h 257989"/>
              <a:gd name="connsiteX28" fmla="*/ 48838 w 229728"/>
              <a:gd name="connsiteY28" fmla="*/ 99476 h 257989"/>
              <a:gd name="connsiteX29" fmla="*/ 179787 w 229728"/>
              <a:gd name="connsiteY29" fmla="*/ 66184 h 257989"/>
              <a:gd name="connsiteX30" fmla="*/ 166193 w 229728"/>
              <a:gd name="connsiteY30" fmla="*/ 93095 h 257989"/>
              <a:gd name="connsiteX31" fmla="*/ 184919 w 229728"/>
              <a:gd name="connsiteY31" fmla="*/ 116677 h 257989"/>
              <a:gd name="connsiteX32" fmla="*/ 198514 w 229728"/>
              <a:gd name="connsiteY32" fmla="*/ 89765 h 257989"/>
              <a:gd name="connsiteX33" fmla="*/ 179787 w 229728"/>
              <a:gd name="connsiteY33" fmla="*/ 66184 h 257989"/>
              <a:gd name="connsiteX34" fmla="*/ 24424 w 229728"/>
              <a:gd name="connsiteY34" fmla="*/ 38163 h 257989"/>
              <a:gd name="connsiteX35" fmla="*/ 426 w 229728"/>
              <a:gd name="connsiteY35" fmla="*/ 72287 h 257989"/>
              <a:gd name="connsiteX36" fmla="*/ 27615 w 229728"/>
              <a:gd name="connsiteY36" fmla="*/ 76171 h 257989"/>
              <a:gd name="connsiteX37" fmla="*/ 48422 w 229728"/>
              <a:gd name="connsiteY37" fmla="*/ 58693 h 257989"/>
              <a:gd name="connsiteX38" fmla="*/ 24424 w 229728"/>
              <a:gd name="connsiteY38" fmla="*/ 38163 h 257989"/>
              <a:gd name="connsiteX39" fmla="*/ 164528 w 229728"/>
              <a:gd name="connsiteY39" fmla="*/ 15 h 257989"/>
              <a:gd name="connsiteX40" fmla="*/ 130127 w 229728"/>
              <a:gd name="connsiteY40" fmla="*/ 27065 h 257989"/>
              <a:gd name="connsiteX41" fmla="*/ 179787 w 229728"/>
              <a:gd name="connsiteY41" fmla="*/ 37191 h 257989"/>
              <a:gd name="connsiteX42" fmla="*/ 229726 w 229728"/>
              <a:gd name="connsiteY42" fmla="*/ 25123 h 257989"/>
              <a:gd name="connsiteX43" fmla="*/ 164528 w 229728"/>
              <a:gd name="connsiteY43" fmla="*/ 15 h 25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9728" h="257989">
                <a:moveTo>
                  <a:pt x="210732" y="201729"/>
                </a:moveTo>
                <a:cubicBezTo>
                  <a:pt x="208651" y="201594"/>
                  <a:pt x="206765" y="203163"/>
                  <a:pt x="206492" y="205226"/>
                </a:cubicBezTo>
                <a:cubicBezTo>
                  <a:pt x="204934" y="221251"/>
                  <a:pt x="199017" y="233202"/>
                  <a:pt x="188797" y="240667"/>
                </a:cubicBezTo>
                <a:cubicBezTo>
                  <a:pt x="169737" y="254660"/>
                  <a:pt x="141800" y="249010"/>
                  <a:pt x="141525" y="248973"/>
                </a:cubicBezTo>
                <a:cubicBezTo>
                  <a:pt x="139480" y="248563"/>
                  <a:pt x="137337" y="249959"/>
                  <a:pt x="136927" y="252003"/>
                </a:cubicBezTo>
                <a:cubicBezTo>
                  <a:pt x="136517" y="254048"/>
                  <a:pt x="137912" y="256192"/>
                  <a:pt x="139957" y="256602"/>
                </a:cubicBezTo>
                <a:cubicBezTo>
                  <a:pt x="140232" y="256638"/>
                  <a:pt x="141607" y="256820"/>
                  <a:pt x="143945" y="257129"/>
                </a:cubicBezTo>
                <a:lnTo>
                  <a:pt x="143789" y="257248"/>
                </a:lnTo>
                <a:cubicBezTo>
                  <a:pt x="153003" y="258465"/>
                  <a:pt x="175775" y="259795"/>
                  <a:pt x="193277" y="246996"/>
                </a:cubicBezTo>
                <a:cubicBezTo>
                  <a:pt x="205367" y="238099"/>
                  <a:pt x="212363" y="224332"/>
                  <a:pt x="214230" y="205969"/>
                </a:cubicBezTo>
                <a:cubicBezTo>
                  <a:pt x="214365" y="203888"/>
                  <a:pt x="213208" y="202056"/>
                  <a:pt x="210732" y="201729"/>
                </a:cubicBezTo>
                <a:close/>
                <a:moveTo>
                  <a:pt x="118297" y="126130"/>
                </a:moveTo>
                <a:cubicBezTo>
                  <a:pt x="116216" y="125995"/>
                  <a:pt x="114449" y="127720"/>
                  <a:pt x="114177" y="129783"/>
                </a:cubicBezTo>
                <a:cubicBezTo>
                  <a:pt x="114104" y="130334"/>
                  <a:pt x="110497" y="180929"/>
                  <a:pt x="99136" y="201256"/>
                </a:cubicBezTo>
                <a:cubicBezTo>
                  <a:pt x="94014" y="210374"/>
                  <a:pt x="97449" y="216145"/>
                  <a:pt x="99908" y="218708"/>
                </a:cubicBezTo>
                <a:cubicBezTo>
                  <a:pt x="103359" y="222243"/>
                  <a:pt x="109109" y="224262"/>
                  <a:pt x="115710" y="225134"/>
                </a:cubicBezTo>
                <a:lnTo>
                  <a:pt x="115746" y="224859"/>
                </a:lnTo>
                <a:cubicBezTo>
                  <a:pt x="126473" y="226276"/>
                  <a:pt x="139304" y="224474"/>
                  <a:pt x="146194" y="221046"/>
                </a:cubicBezTo>
                <a:cubicBezTo>
                  <a:pt x="148007" y="220026"/>
                  <a:pt x="148866" y="217762"/>
                  <a:pt x="147865" y="215810"/>
                </a:cubicBezTo>
                <a:cubicBezTo>
                  <a:pt x="146845" y="213996"/>
                  <a:pt x="144580" y="213137"/>
                  <a:pt x="142629" y="214139"/>
                </a:cubicBezTo>
                <a:cubicBezTo>
                  <a:pt x="133184" y="218907"/>
                  <a:pt x="111313" y="219236"/>
                  <a:pt x="105539" y="213156"/>
                </a:cubicBezTo>
                <a:cubicBezTo>
                  <a:pt x="104787" y="212496"/>
                  <a:pt x="102823" y="210418"/>
                  <a:pt x="105924" y="204951"/>
                </a:cubicBezTo>
                <a:cubicBezTo>
                  <a:pt x="118172" y="183202"/>
                  <a:pt x="121660" y="132451"/>
                  <a:pt x="121950" y="130251"/>
                </a:cubicBezTo>
                <a:cubicBezTo>
                  <a:pt x="122085" y="128170"/>
                  <a:pt x="120396" y="126127"/>
                  <a:pt x="118297" y="126130"/>
                </a:cubicBezTo>
                <a:close/>
                <a:moveTo>
                  <a:pt x="48838" y="99476"/>
                </a:moveTo>
                <a:cubicBezTo>
                  <a:pt x="40238" y="101002"/>
                  <a:pt x="35383" y="113070"/>
                  <a:pt x="37741" y="126387"/>
                </a:cubicBezTo>
                <a:cubicBezTo>
                  <a:pt x="40238" y="139704"/>
                  <a:pt x="49115" y="149275"/>
                  <a:pt x="57577" y="147750"/>
                </a:cubicBezTo>
                <a:cubicBezTo>
                  <a:pt x="66178" y="146223"/>
                  <a:pt x="71033" y="134155"/>
                  <a:pt x="68675" y="120839"/>
                </a:cubicBezTo>
                <a:cubicBezTo>
                  <a:pt x="66178" y="107522"/>
                  <a:pt x="57300" y="97950"/>
                  <a:pt x="48838" y="99476"/>
                </a:cubicBezTo>
                <a:close/>
                <a:moveTo>
                  <a:pt x="179787" y="66184"/>
                </a:moveTo>
                <a:cubicBezTo>
                  <a:pt x="170909" y="67154"/>
                  <a:pt x="164806" y="79085"/>
                  <a:pt x="166193" y="93095"/>
                </a:cubicBezTo>
                <a:cubicBezTo>
                  <a:pt x="167581" y="106966"/>
                  <a:pt x="176041" y="117648"/>
                  <a:pt x="184919" y="116677"/>
                </a:cubicBezTo>
                <a:cubicBezTo>
                  <a:pt x="193798" y="115706"/>
                  <a:pt x="199901" y="103776"/>
                  <a:pt x="198514" y="89765"/>
                </a:cubicBezTo>
                <a:cubicBezTo>
                  <a:pt x="197126" y="75894"/>
                  <a:pt x="188665" y="65213"/>
                  <a:pt x="179787" y="66184"/>
                </a:cubicBezTo>
                <a:close/>
                <a:moveTo>
                  <a:pt x="24424" y="38163"/>
                </a:moveTo>
                <a:cubicBezTo>
                  <a:pt x="11246" y="41909"/>
                  <a:pt x="-2626" y="61606"/>
                  <a:pt x="426" y="72287"/>
                </a:cubicBezTo>
                <a:cubicBezTo>
                  <a:pt x="3478" y="82969"/>
                  <a:pt x="14298" y="79917"/>
                  <a:pt x="27615" y="76171"/>
                </a:cubicBezTo>
                <a:cubicBezTo>
                  <a:pt x="40792" y="72426"/>
                  <a:pt x="51474" y="69375"/>
                  <a:pt x="48422" y="58693"/>
                </a:cubicBezTo>
                <a:cubicBezTo>
                  <a:pt x="45370" y="48012"/>
                  <a:pt x="37602" y="34279"/>
                  <a:pt x="24424" y="38163"/>
                </a:cubicBezTo>
                <a:close/>
                <a:moveTo>
                  <a:pt x="164528" y="15"/>
                </a:moveTo>
                <a:cubicBezTo>
                  <a:pt x="137063" y="570"/>
                  <a:pt x="129849" y="15968"/>
                  <a:pt x="130127" y="27065"/>
                </a:cubicBezTo>
                <a:cubicBezTo>
                  <a:pt x="130266" y="38163"/>
                  <a:pt x="152321" y="37746"/>
                  <a:pt x="179787" y="37191"/>
                </a:cubicBezTo>
                <a:cubicBezTo>
                  <a:pt x="207392" y="36637"/>
                  <a:pt x="230003" y="36221"/>
                  <a:pt x="229726" y="25123"/>
                </a:cubicBezTo>
                <a:cubicBezTo>
                  <a:pt x="229448" y="14026"/>
                  <a:pt x="191994" y="-539"/>
                  <a:pt x="164528" y="15"/>
                </a:cubicBezTo>
                <a:close/>
              </a:path>
            </a:pathLst>
          </a:custGeom>
          <a:solidFill>
            <a:srgbClr val="12162C"/>
          </a:solidFill>
          <a:ln w="18260"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 Area</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5F26B5-172A-4DC2-B0B7-181CFC56B87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2000" y="295804"/>
            <a:ext cx="8100000" cy="594000"/>
          </a:xfrm>
        </p:spPr>
        <p:txBody>
          <a:bodyPr wrap="square" lIns="0" tIns="0" rIns="0" bIns="0">
            <a:normAutofit/>
          </a:bodyPr>
          <a:lstStyle>
            <a:lvl1pPr algn="ctr" fontAlgn="base">
              <a:defRPr sz="2400">
                <a:solidFill>
                  <a:schemeClr val="tx1">
                    <a:lumMod val="85000"/>
                    <a:lumOff val="15000"/>
                  </a:schemeClr>
                </a:solidFill>
                <a:latin typeface="+mj-lt"/>
              </a:defRPr>
            </a:lvl1pPr>
          </a:lstStyle>
          <a:p>
            <a:r>
              <a:rPr lang="en-US"/>
              <a:t>Click to add title</a:t>
            </a:r>
          </a:p>
        </p:txBody>
      </p:sp>
      <p:sp>
        <p:nvSpPr>
          <p:cNvPr id="3"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任意多边形: 形状 7"/>
          <p:cNvSpPr/>
          <p:nvPr userDrawn="1">
            <p:custDataLst>
              <p:tags r:id="rId2"/>
            </p:custDataLst>
          </p:nvPr>
        </p:nvSpPr>
        <p:spPr>
          <a:xfrm>
            <a:off x="4056525" y="684483"/>
            <a:ext cx="5087474" cy="4459017"/>
          </a:xfrm>
          <a:custGeom>
            <a:avLst/>
            <a:gdLst>
              <a:gd name="connsiteX0" fmla="*/ 6725561 w 7071108"/>
              <a:gd name="connsiteY0" fmla="*/ 12 h 6197612"/>
              <a:gd name="connsiteX1" fmla="*/ 7044243 w 7071108"/>
              <a:gd name="connsiteY1" fmla="*/ 3777 h 6197612"/>
              <a:gd name="connsiteX2" fmla="*/ 7071108 w 7071108"/>
              <a:gd name="connsiteY2" fmla="*/ 3752 h 6197612"/>
              <a:gd name="connsiteX3" fmla="*/ 7071108 w 7071108"/>
              <a:gd name="connsiteY3" fmla="*/ 6197612 h 6197612"/>
              <a:gd name="connsiteX4" fmla="*/ 607386 w 7071108"/>
              <a:gd name="connsiteY4" fmla="*/ 6197612 h 6197612"/>
              <a:gd name="connsiteX5" fmla="*/ 550627 w 7071108"/>
              <a:gd name="connsiteY5" fmla="*/ 6153668 h 6197612"/>
              <a:gd name="connsiteX6" fmla="*/ 213364 w 7071108"/>
              <a:gd name="connsiteY6" fmla="*/ 4497349 h 6197612"/>
              <a:gd name="connsiteX7" fmla="*/ 992826 w 7071108"/>
              <a:gd name="connsiteY7" fmla="*/ 3929675 h 6197612"/>
              <a:gd name="connsiteX8" fmla="*/ 3515285 w 7071108"/>
              <a:gd name="connsiteY8" fmla="*/ 3263245 h 6197612"/>
              <a:gd name="connsiteX9" fmla="*/ 5044425 w 7071108"/>
              <a:gd name="connsiteY9" fmla="*/ 2752898 h 6197612"/>
              <a:gd name="connsiteX10" fmla="*/ 6575245 w 7071108"/>
              <a:gd name="connsiteY10" fmla="*/ 410877 h 6197612"/>
              <a:gd name="connsiteX11" fmla="*/ 6549884 w 7071108"/>
              <a:gd name="connsiteY11" fmla="*/ 131406 h 6197612"/>
              <a:gd name="connsiteX12" fmla="*/ 6549940 w 7071108"/>
              <a:gd name="connsiteY12" fmla="*/ 131406 h 6197612"/>
              <a:gd name="connsiteX13" fmla="*/ 6725561 w 7071108"/>
              <a:gd name="connsiteY13" fmla="*/ 12 h 61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1108" h="6197612">
                <a:moveTo>
                  <a:pt x="6725561" y="12"/>
                </a:moveTo>
                <a:cubicBezTo>
                  <a:pt x="6744141" y="-232"/>
                  <a:pt x="6917113" y="3219"/>
                  <a:pt x="7044243" y="3777"/>
                </a:cubicBezTo>
                <a:lnTo>
                  <a:pt x="7071108" y="3752"/>
                </a:lnTo>
                <a:lnTo>
                  <a:pt x="7071108" y="6197612"/>
                </a:lnTo>
                <a:lnTo>
                  <a:pt x="607386" y="6197612"/>
                </a:lnTo>
                <a:lnTo>
                  <a:pt x="550627" y="6153668"/>
                </a:lnTo>
                <a:cubicBezTo>
                  <a:pt x="59085" y="5744058"/>
                  <a:pt x="-217064" y="5065496"/>
                  <a:pt x="213364" y="4497349"/>
                </a:cubicBezTo>
                <a:cubicBezTo>
                  <a:pt x="409643" y="4238257"/>
                  <a:pt x="700423" y="4061124"/>
                  <a:pt x="992826" y="3929675"/>
                </a:cubicBezTo>
                <a:cubicBezTo>
                  <a:pt x="1787683" y="3572331"/>
                  <a:pt x="2664724" y="3453198"/>
                  <a:pt x="3515285" y="3263245"/>
                </a:cubicBezTo>
                <a:cubicBezTo>
                  <a:pt x="4039853" y="3146127"/>
                  <a:pt x="4563357" y="2996875"/>
                  <a:pt x="5044425" y="2752898"/>
                </a:cubicBezTo>
                <a:cubicBezTo>
                  <a:pt x="5916036" y="2310851"/>
                  <a:pt x="6803098" y="1489738"/>
                  <a:pt x="6575245" y="410877"/>
                </a:cubicBezTo>
                <a:cubicBezTo>
                  <a:pt x="6555370" y="316992"/>
                  <a:pt x="6534153" y="211855"/>
                  <a:pt x="6549884" y="131406"/>
                </a:cubicBezTo>
                <a:lnTo>
                  <a:pt x="6549940" y="131406"/>
                </a:lnTo>
                <a:cubicBezTo>
                  <a:pt x="6564776" y="55436"/>
                  <a:pt x="6612586" y="1524"/>
                  <a:pt x="6725561" y="12"/>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9" name="图形 16"/>
          <p:cNvSpPr/>
          <p:nvPr userDrawn="1">
            <p:custDataLst>
              <p:tags r:id="rId3"/>
            </p:custDataLst>
          </p:nvPr>
        </p:nvSpPr>
        <p:spPr>
          <a:xfrm>
            <a:off x="0" y="0"/>
            <a:ext cx="3574289" cy="1895474"/>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30000"/>
            </a:schemeClr>
          </a:solidFill>
          <a:ln w="9525" cap="flat">
            <a:noFill/>
            <a:prstDash val="solid"/>
            <a:miter/>
          </a:ln>
        </p:spPr>
        <p:txBody>
          <a:bodyPr rtlCol="0" anchor="ctr"/>
          <a:lstStyle/>
          <a:p>
            <a:endParaRPr lang="en-US" sz="1350"/>
          </a:p>
        </p:txBody>
      </p:sp>
      <p:sp>
        <p:nvSpPr>
          <p:cNvPr id="11" name="矩形: 圆角 10"/>
          <p:cNvSpPr/>
          <p:nvPr userDrawn="1">
            <p:custDataLst>
              <p:tags r:id="rId4"/>
            </p:custDataLst>
          </p:nvPr>
        </p:nvSpPr>
        <p:spPr>
          <a:xfrm>
            <a:off x="280988" y="257175"/>
            <a:ext cx="8582025" cy="4629150"/>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1350"/>
          </a:p>
        </p:txBody>
      </p:sp>
      <p:cxnSp>
        <p:nvCxnSpPr>
          <p:cNvPr id="12" name="直接连接符 11"/>
          <p:cNvCxnSpPr/>
          <p:nvPr userDrawn="1">
            <p:custDataLst>
              <p:tags r:id="rId5"/>
            </p:custDataLst>
          </p:nvPr>
        </p:nvCxnSpPr>
        <p:spPr>
          <a:xfrm>
            <a:off x="800100" y="787458"/>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800100" y="823888"/>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800100" y="860318"/>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图形 15"/>
          <p:cNvPicPr>
            <a:picLocks noChangeAspect="1"/>
          </p:cNvPicPr>
          <p:nvPr userDrawn="1">
            <p:custDataLst>
              <p:tags r:id="rId8"/>
            </p:custDataLst>
          </p:nvPr>
        </p:nvPicPr>
        <p:blipFill>
          <a:blip r:embed="rId49">
            <a:extLst>
              <a:ext uri="{96DAC541-7B7A-43D3-8B79-37D633B846F1}">
                <asvg:svgBlip xmlns:asvg="http://schemas.microsoft.com/office/drawing/2016/SVG/main" r:embed="rId50"/>
              </a:ext>
            </a:extLst>
          </a:blip>
          <a:stretch>
            <a:fillRect/>
          </a:stretch>
        </p:blipFill>
        <p:spPr>
          <a:xfrm>
            <a:off x="5554257" y="1121382"/>
            <a:ext cx="3097611" cy="3290593"/>
          </a:xfrm>
          <a:prstGeom prst="rect">
            <a:avLst/>
          </a:prstGeom>
        </p:spPr>
      </p:pic>
      <p:sp>
        <p:nvSpPr>
          <p:cNvPr id="17" name="任意多边形: 形状 16"/>
          <p:cNvSpPr/>
          <p:nvPr userDrawn="1">
            <p:custDataLst>
              <p:tags r:id="rId9"/>
            </p:custDataLst>
          </p:nvPr>
        </p:nvSpPr>
        <p:spPr>
          <a:xfrm>
            <a:off x="4633391" y="1614011"/>
            <a:ext cx="1979801" cy="2534006"/>
          </a:xfrm>
          <a:custGeom>
            <a:avLst/>
            <a:gdLst>
              <a:gd name="connsiteX0" fmla="*/ 1260089 w 2928308"/>
              <a:gd name="connsiteY0" fmla="*/ 3615082 h 3748027"/>
              <a:gd name="connsiteX1" fmla="*/ 1298418 w 2928308"/>
              <a:gd name="connsiteY1" fmla="*/ 3748027 h 3748027"/>
              <a:gd name="connsiteX2" fmla="*/ 2200476 w 2928308"/>
              <a:gd name="connsiteY2" fmla="*/ 3562285 h 3748027"/>
              <a:gd name="connsiteX3" fmla="*/ 2904037 w 2928308"/>
              <a:gd name="connsiteY3" fmla="*/ 2244258 h 3748027"/>
              <a:gd name="connsiteX4" fmla="*/ 2215769 w 2928308"/>
              <a:gd name="connsiteY4" fmla="*/ 1817375 h 3748027"/>
              <a:gd name="connsiteX5" fmla="*/ 2150852 w 2928308"/>
              <a:gd name="connsiteY5" fmla="*/ 584953 h 3748027"/>
              <a:gd name="connsiteX6" fmla="*/ 1144151 w 2928308"/>
              <a:gd name="connsiteY6" fmla="*/ 495667 h 3748027"/>
              <a:gd name="connsiteX7" fmla="*/ 465846 w 2928308"/>
              <a:gd name="connsiteY7" fmla="*/ 6722 h 3748027"/>
              <a:gd name="connsiteX8" fmla="*/ 42834 w 2928308"/>
              <a:gd name="connsiteY8" fmla="*/ 1007140 h 3748027"/>
              <a:gd name="connsiteX9" fmla="*/ 501700 w 2928308"/>
              <a:gd name="connsiteY9" fmla="*/ 1742938 h 3748027"/>
              <a:gd name="connsiteX10" fmla="*/ 371928 w 2928308"/>
              <a:gd name="connsiteY10" fmla="*/ 2979485 h 3748027"/>
              <a:gd name="connsiteX11" fmla="*/ 1260089 w 2928308"/>
              <a:gd name="connsiteY11" fmla="*/ 3615082 h 37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8308" h="3748027">
                <a:moveTo>
                  <a:pt x="1260089" y="3615082"/>
                </a:moveTo>
                <a:cubicBezTo>
                  <a:pt x="1275065" y="3655315"/>
                  <a:pt x="1287630" y="3700878"/>
                  <a:pt x="1298418" y="3748027"/>
                </a:cubicBezTo>
                <a:lnTo>
                  <a:pt x="2200476" y="3562285"/>
                </a:lnTo>
                <a:cubicBezTo>
                  <a:pt x="2482104" y="3378130"/>
                  <a:pt x="3052593" y="2677931"/>
                  <a:pt x="2904037" y="2244258"/>
                </a:cubicBezTo>
                <a:cubicBezTo>
                  <a:pt x="2769379" y="1851325"/>
                  <a:pt x="2402717" y="2039859"/>
                  <a:pt x="2215769" y="1817375"/>
                </a:cubicBezTo>
                <a:cubicBezTo>
                  <a:pt x="2028758" y="1594954"/>
                  <a:pt x="2442188" y="828061"/>
                  <a:pt x="2150852" y="584953"/>
                </a:cubicBezTo>
                <a:cubicBezTo>
                  <a:pt x="1922846" y="394642"/>
                  <a:pt x="1463536" y="616047"/>
                  <a:pt x="1144151" y="495667"/>
                </a:cubicBezTo>
                <a:cubicBezTo>
                  <a:pt x="925918" y="413552"/>
                  <a:pt x="798303" y="-61750"/>
                  <a:pt x="465846" y="6722"/>
                </a:cubicBezTo>
                <a:cubicBezTo>
                  <a:pt x="133325" y="75193"/>
                  <a:pt x="-100074" y="630706"/>
                  <a:pt x="42834" y="1007140"/>
                </a:cubicBezTo>
                <a:cubicBezTo>
                  <a:pt x="121522" y="1214395"/>
                  <a:pt x="399786" y="1431803"/>
                  <a:pt x="501700" y="1742938"/>
                </a:cubicBezTo>
                <a:cubicBezTo>
                  <a:pt x="603550" y="2054074"/>
                  <a:pt x="221342" y="2559772"/>
                  <a:pt x="371928" y="2979485"/>
                </a:cubicBezTo>
                <a:cubicBezTo>
                  <a:pt x="522514" y="3399197"/>
                  <a:pt x="1202659" y="3460815"/>
                  <a:pt x="1260089" y="3615082"/>
                </a:cubicBezTo>
                <a:close/>
              </a:path>
            </a:pathLst>
          </a:custGeom>
          <a:gradFill flip="none" rotWithShape="1">
            <a:gsLst>
              <a:gs pos="0">
                <a:schemeClr val="accent1">
                  <a:lumMod val="20000"/>
                  <a:lumOff val="80000"/>
                </a:schemeClr>
              </a:gs>
              <a:gs pos="100000">
                <a:schemeClr val="accent1">
                  <a:lumMod val="20000"/>
                  <a:lumOff val="80000"/>
                  <a:alpha val="0"/>
                </a:schemeClr>
              </a:gs>
            </a:gsLst>
            <a:lin ang="5400000" scaled="1"/>
            <a:tileRect/>
          </a:gradFill>
          <a:ln w="6343" cap="flat">
            <a:noFill/>
            <a:prstDash val="solid"/>
            <a:miter/>
          </a:ln>
        </p:spPr>
        <p:txBody>
          <a:bodyPr rtlCol="0" anchor="ctr"/>
          <a:lstStyle/>
          <a:p>
            <a:endParaRPr lang="en-US" sz="1350" dirty="0"/>
          </a:p>
        </p:txBody>
      </p:sp>
      <p:sp>
        <p:nvSpPr>
          <p:cNvPr id="19" name="任意多边形: 形状 18"/>
          <p:cNvSpPr/>
          <p:nvPr userDrawn="1">
            <p:custDataLst>
              <p:tags r:id="rId10"/>
            </p:custDataLst>
          </p:nvPr>
        </p:nvSpPr>
        <p:spPr>
          <a:xfrm>
            <a:off x="4885817" y="1939961"/>
            <a:ext cx="1340309" cy="2230364"/>
          </a:xfrm>
          <a:custGeom>
            <a:avLst/>
            <a:gdLst>
              <a:gd name="connsiteX0" fmla="*/ 153241 w 1982439"/>
              <a:gd name="connsiteY0" fmla="*/ 2504988 h 3298913"/>
              <a:gd name="connsiteX1" fmla="*/ 611155 w 1982439"/>
              <a:gd name="connsiteY1" fmla="*/ 3298913 h 3298913"/>
              <a:gd name="connsiteX2" fmla="*/ 1345874 w 1982439"/>
              <a:gd name="connsiteY2" fmla="*/ 3298913 h 3298913"/>
              <a:gd name="connsiteX3" fmla="*/ 1571405 w 1982439"/>
              <a:gd name="connsiteY3" fmla="*/ 2995837 h 3298913"/>
              <a:gd name="connsiteX4" fmla="*/ 1387947 w 1982439"/>
              <a:gd name="connsiteY4" fmla="*/ 2903188 h 3298913"/>
              <a:gd name="connsiteX5" fmla="*/ 1970620 w 1982439"/>
              <a:gd name="connsiteY5" fmla="*/ 2117258 h 3298913"/>
              <a:gd name="connsiteX6" fmla="*/ 1374113 w 1982439"/>
              <a:gd name="connsiteY6" fmla="*/ 2172277 h 3298913"/>
              <a:gd name="connsiteX7" fmla="*/ 1651552 w 1982439"/>
              <a:gd name="connsiteY7" fmla="*/ 1128262 h 3298913"/>
              <a:gd name="connsiteX8" fmla="*/ 1199222 w 1982439"/>
              <a:gd name="connsiteY8" fmla="*/ 1078321 h 3298913"/>
              <a:gd name="connsiteX9" fmla="*/ 1098514 w 1982439"/>
              <a:gd name="connsiteY9" fmla="*/ 4735 h 3298913"/>
              <a:gd name="connsiteX10" fmla="*/ 423763 w 1982439"/>
              <a:gd name="connsiteY10" fmla="*/ 839781 h 3298913"/>
              <a:gd name="connsiteX11" fmla="*/ 792328 w 1982439"/>
              <a:gd name="connsiteY11" fmla="*/ 1740444 h 3298913"/>
              <a:gd name="connsiteX12" fmla="*/ 14521 w 1982439"/>
              <a:gd name="connsiteY12" fmla="*/ 1481534 h 3298913"/>
              <a:gd name="connsiteX13" fmla="*/ 556518 w 1982439"/>
              <a:gd name="connsiteY13" fmla="*/ 2360367 h 3298913"/>
              <a:gd name="connsiteX14" fmla="*/ 153241 w 1982439"/>
              <a:gd name="connsiteY14" fmla="*/ 2504988 h 32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2439" h="3298913">
                <a:moveTo>
                  <a:pt x="153241" y="2504988"/>
                </a:moveTo>
                <a:cubicBezTo>
                  <a:pt x="128746" y="2611154"/>
                  <a:pt x="392732" y="3000343"/>
                  <a:pt x="611155" y="3298913"/>
                </a:cubicBezTo>
                <a:lnTo>
                  <a:pt x="1345874" y="3298913"/>
                </a:lnTo>
                <a:cubicBezTo>
                  <a:pt x="1477740" y="3178660"/>
                  <a:pt x="1583716" y="3059486"/>
                  <a:pt x="1571405" y="2995837"/>
                </a:cubicBezTo>
                <a:cubicBezTo>
                  <a:pt x="1540564" y="2836049"/>
                  <a:pt x="1401781" y="2982892"/>
                  <a:pt x="1387947" y="2903188"/>
                </a:cubicBezTo>
                <a:cubicBezTo>
                  <a:pt x="1374050" y="2823485"/>
                  <a:pt x="2081609" y="2302429"/>
                  <a:pt x="1970620" y="2117258"/>
                </a:cubicBezTo>
                <a:cubicBezTo>
                  <a:pt x="1859632" y="1932087"/>
                  <a:pt x="1401844" y="2337141"/>
                  <a:pt x="1374113" y="2172277"/>
                </a:cubicBezTo>
                <a:cubicBezTo>
                  <a:pt x="1346382" y="2007412"/>
                  <a:pt x="1776438" y="1266093"/>
                  <a:pt x="1651552" y="1128262"/>
                </a:cubicBezTo>
                <a:cubicBezTo>
                  <a:pt x="1526667" y="990431"/>
                  <a:pt x="1315668" y="1178775"/>
                  <a:pt x="1199222" y="1078321"/>
                </a:cubicBezTo>
                <a:cubicBezTo>
                  <a:pt x="1082777" y="977866"/>
                  <a:pt x="1385409" y="69716"/>
                  <a:pt x="1098514" y="4735"/>
                </a:cubicBezTo>
                <a:cubicBezTo>
                  <a:pt x="821202" y="-58026"/>
                  <a:pt x="465392" y="518238"/>
                  <a:pt x="423763" y="839781"/>
                </a:cubicBezTo>
                <a:cubicBezTo>
                  <a:pt x="382134" y="1161260"/>
                  <a:pt x="862957" y="1619302"/>
                  <a:pt x="792328" y="1740444"/>
                </a:cubicBezTo>
                <a:cubicBezTo>
                  <a:pt x="740673" y="1829095"/>
                  <a:pt x="139343" y="1307151"/>
                  <a:pt x="14521" y="1481534"/>
                </a:cubicBezTo>
                <a:cubicBezTo>
                  <a:pt x="-110365" y="1655917"/>
                  <a:pt x="612932" y="2248807"/>
                  <a:pt x="556518" y="2360367"/>
                </a:cubicBezTo>
                <a:cubicBezTo>
                  <a:pt x="500103" y="2471926"/>
                  <a:pt x="194489" y="2326290"/>
                  <a:pt x="153241" y="2504988"/>
                </a:cubicBezTo>
                <a:close/>
              </a:path>
            </a:pathLst>
          </a:custGeom>
          <a:solidFill>
            <a:schemeClr val="accent3">
              <a:lumMod val="90000"/>
            </a:schemeClr>
          </a:solidFill>
          <a:ln w="6343" cap="flat">
            <a:noFill/>
            <a:prstDash val="solid"/>
            <a:miter/>
          </a:ln>
        </p:spPr>
        <p:txBody>
          <a:bodyPr rtlCol="0" anchor="ctr"/>
          <a:lstStyle/>
          <a:p>
            <a:endParaRPr lang="en-US" sz="1350"/>
          </a:p>
        </p:txBody>
      </p:sp>
      <p:sp>
        <p:nvSpPr>
          <p:cNvPr id="21" name="任意多边形: 形状 20"/>
          <p:cNvSpPr/>
          <p:nvPr userDrawn="1">
            <p:custDataLst>
              <p:tags r:id="rId11"/>
            </p:custDataLst>
          </p:nvPr>
        </p:nvSpPr>
        <p:spPr>
          <a:xfrm>
            <a:off x="5449830" y="2216065"/>
            <a:ext cx="208855" cy="1954217"/>
          </a:xfrm>
          <a:custGeom>
            <a:avLst/>
            <a:gdLst>
              <a:gd name="connsiteX0" fmla="*/ 37361 w 308915"/>
              <a:gd name="connsiteY0" fmla="*/ 2140454 h 2890466"/>
              <a:gd name="connsiteX1" fmla="*/ 126139 w 308915"/>
              <a:gd name="connsiteY1" fmla="*/ 2890467 h 2890466"/>
              <a:gd name="connsiteX2" fmla="*/ 202162 w 308915"/>
              <a:gd name="connsiteY2" fmla="*/ 2890467 h 2890466"/>
              <a:gd name="connsiteX3" fmla="*/ 96251 w 308915"/>
              <a:gd name="connsiteY3" fmla="*/ 2199787 h 2890466"/>
              <a:gd name="connsiteX4" fmla="*/ 308899 w 308915"/>
              <a:gd name="connsiteY4" fmla="*/ 1097772 h 2890466"/>
              <a:gd name="connsiteX5" fmla="*/ 34506 w 308915"/>
              <a:gd name="connsiteY5" fmla="*/ 144757 h 2890466"/>
              <a:gd name="connsiteX6" fmla="*/ 58366 w 308915"/>
              <a:gd name="connsiteY6" fmla="*/ 51092 h 2890466"/>
              <a:gd name="connsiteX7" fmla="*/ 71819 w 308915"/>
              <a:gd name="connsiteY7" fmla="*/ 12002 h 2890466"/>
              <a:gd name="connsiteX8" fmla="*/ 52337 w 308915"/>
              <a:gd name="connsiteY8" fmla="*/ 6354 h 2890466"/>
              <a:gd name="connsiteX9" fmla="*/ 302 w 308915"/>
              <a:gd name="connsiteY9" fmla="*/ 243117 h 2890466"/>
              <a:gd name="connsiteX10" fmla="*/ 255467 w 308915"/>
              <a:gd name="connsiteY10" fmla="*/ 958989 h 2890466"/>
              <a:gd name="connsiteX11" fmla="*/ 37361 w 308915"/>
              <a:gd name="connsiteY11" fmla="*/ 2140517 h 28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15" h="2890466">
                <a:moveTo>
                  <a:pt x="37361" y="2140454"/>
                </a:moveTo>
                <a:cubicBezTo>
                  <a:pt x="17309" y="2393208"/>
                  <a:pt x="78101" y="2644820"/>
                  <a:pt x="126139" y="2890467"/>
                </a:cubicBezTo>
                <a:lnTo>
                  <a:pt x="202162" y="2890467"/>
                </a:lnTo>
                <a:cubicBezTo>
                  <a:pt x="156218" y="2683720"/>
                  <a:pt x="100946" y="2463266"/>
                  <a:pt x="96251" y="2199787"/>
                </a:cubicBezTo>
                <a:cubicBezTo>
                  <a:pt x="91174" y="1915304"/>
                  <a:pt x="305916" y="1560065"/>
                  <a:pt x="308899" y="1097772"/>
                </a:cubicBezTo>
                <a:cubicBezTo>
                  <a:pt x="311628" y="679011"/>
                  <a:pt x="-28572" y="552476"/>
                  <a:pt x="34506" y="144757"/>
                </a:cubicBezTo>
                <a:cubicBezTo>
                  <a:pt x="35775" y="134921"/>
                  <a:pt x="51639" y="68988"/>
                  <a:pt x="58366" y="51092"/>
                </a:cubicBezTo>
                <a:cubicBezTo>
                  <a:pt x="67123" y="25582"/>
                  <a:pt x="71819" y="12002"/>
                  <a:pt x="71819" y="12002"/>
                </a:cubicBezTo>
                <a:cubicBezTo>
                  <a:pt x="75753" y="389"/>
                  <a:pt x="56526" y="-5195"/>
                  <a:pt x="52337" y="6354"/>
                </a:cubicBezTo>
                <a:cubicBezTo>
                  <a:pt x="20545" y="93609"/>
                  <a:pt x="3919" y="151293"/>
                  <a:pt x="302" y="243117"/>
                </a:cubicBezTo>
                <a:cubicBezTo>
                  <a:pt x="-9090" y="517764"/>
                  <a:pt x="203558" y="681804"/>
                  <a:pt x="255467" y="958989"/>
                </a:cubicBezTo>
                <a:cubicBezTo>
                  <a:pt x="327873" y="1350717"/>
                  <a:pt x="66362" y="1831984"/>
                  <a:pt x="37361" y="2140517"/>
                </a:cubicBezTo>
                <a:close/>
              </a:path>
            </a:pathLst>
          </a:custGeom>
          <a:solidFill>
            <a:schemeClr val="accent2">
              <a:lumMod val="20000"/>
              <a:lumOff val="80000"/>
            </a:schemeClr>
          </a:solidFill>
          <a:ln w="6343" cap="flat">
            <a:noFill/>
            <a:prstDash val="solid"/>
            <a:miter/>
          </a:ln>
        </p:spPr>
        <p:txBody>
          <a:bodyPr rtlCol="0" anchor="ctr"/>
          <a:lstStyle/>
          <a:p>
            <a:endParaRPr lang="en-US" sz="1350"/>
          </a:p>
        </p:txBody>
      </p:sp>
      <p:sp>
        <p:nvSpPr>
          <p:cNvPr id="22" name="椭圆 21"/>
          <p:cNvSpPr/>
          <p:nvPr userDrawn="1">
            <p:custDataLst>
              <p:tags r:id="rId12"/>
            </p:custDataLst>
          </p:nvPr>
        </p:nvSpPr>
        <p:spPr>
          <a:xfrm>
            <a:off x="7809873" y="789266"/>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椭圆 22"/>
          <p:cNvSpPr/>
          <p:nvPr userDrawn="1">
            <p:custDataLst>
              <p:tags r:id="rId13"/>
            </p:custDataLst>
          </p:nvPr>
        </p:nvSpPr>
        <p:spPr>
          <a:xfrm>
            <a:off x="7958451" y="789266"/>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椭圆 24"/>
          <p:cNvSpPr/>
          <p:nvPr userDrawn="1">
            <p:custDataLst>
              <p:tags r:id="rId14"/>
            </p:custDataLst>
          </p:nvPr>
        </p:nvSpPr>
        <p:spPr>
          <a:xfrm>
            <a:off x="8107029" y="789266"/>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椭圆 25"/>
          <p:cNvSpPr/>
          <p:nvPr userDrawn="1">
            <p:custDataLst>
              <p:tags r:id="rId15"/>
            </p:custDataLst>
          </p:nvPr>
        </p:nvSpPr>
        <p:spPr>
          <a:xfrm>
            <a:off x="8255608" y="789266"/>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任意多边形: 形状 26"/>
          <p:cNvSpPr/>
          <p:nvPr userDrawn="1">
            <p:custDataLst>
              <p:tags r:id="rId16"/>
            </p:custDataLst>
          </p:nvPr>
        </p:nvSpPr>
        <p:spPr>
          <a:xfrm>
            <a:off x="4238195" y="2334635"/>
            <a:ext cx="4334303" cy="2060896"/>
          </a:xfrm>
          <a:custGeom>
            <a:avLst/>
            <a:gdLst>
              <a:gd name="connsiteX0" fmla="*/ 3733704 w 9200578"/>
              <a:gd name="connsiteY0" fmla="*/ 0 h 4374736"/>
              <a:gd name="connsiteX1" fmla="*/ 9200578 w 9200578"/>
              <a:gd name="connsiteY1" fmla="*/ 0 h 4374736"/>
              <a:gd name="connsiteX2" fmla="*/ 8181403 w 9200578"/>
              <a:gd name="connsiteY2" fmla="*/ 4140231 h 4374736"/>
              <a:gd name="connsiteX3" fmla="*/ 8181404 w 9200578"/>
              <a:gd name="connsiteY3" fmla="*/ 4140231 h 4374736"/>
              <a:gd name="connsiteX4" fmla="*/ 8181404 w 9200578"/>
              <a:gd name="connsiteY4" fmla="*/ 4224337 h 4374736"/>
              <a:gd name="connsiteX5" fmla="*/ 8043482 w 9200578"/>
              <a:gd name="connsiteY5" fmla="*/ 4374736 h 4374736"/>
              <a:gd name="connsiteX6" fmla="*/ 141065 w 9200578"/>
              <a:gd name="connsiteY6" fmla="*/ 4374736 h 4374736"/>
              <a:gd name="connsiteX7" fmla="*/ 0 w 9200578"/>
              <a:gd name="connsiteY7" fmla="*/ 4220812 h 4374736"/>
              <a:gd name="connsiteX8" fmla="*/ 0 w 9200578"/>
              <a:gd name="connsiteY8" fmla="*/ 4140231 h 4374736"/>
              <a:gd name="connsiteX9" fmla="*/ 2714529 w 9200578"/>
              <a:gd name="connsiteY9" fmla="*/ 4140231 h 437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0578" h="4374736">
                <a:moveTo>
                  <a:pt x="3733704" y="0"/>
                </a:moveTo>
                <a:lnTo>
                  <a:pt x="9200578" y="0"/>
                </a:lnTo>
                <a:lnTo>
                  <a:pt x="8181403" y="4140231"/>
                </a:lnTo>
                <a:lnTo>
                  <a:pt x="8181404" y="4140231"/>
                </a:lnTo>
                <a:lnTo>
                  <a:pt x="8181404" y="4224337"/>
                </a:lnTo>
                <a:cubicBezTo>
                  <a:pt x="8181404" y="4307395"/>
                  <a:pt x="8119682" y="4374736"/>
                  <a:pt x="8043482" y="4374736"/>
                </a:cubicBezTo>
                <a:lnTo>
                  <a:pt x="141065" y="4374736"/>
                </a:lnTo>
                <a:cubicBezTo>
                  <a:pt x="63151" y="4374736"/>
                  <a:pt x="0" y="4305871"/>
                  <a:pt x="0" y="4220812"/>
                </a:cubicBezTo>
                <a:lnTo>
                  <a:pt x="0" y="4140231"/>
                </a:lnTo>
                <a:lnTo>
                  <a:pt x="2714529" y="4140231"/>
                </a:lnTo>
                <a:close/>
              </a:path>
            </a:pathLst>
          </a:custGeom>
          <a:solidFill>
            <a:schemeClr val="accent3"/>
          </a:solidFill>
          <a:ln w="9525" cap="flat">
            <a:noFill/>
            <a:prstDash val="solid"/>
            <a:miter/>
          </a:ln>
        </p:spPr>
        <p:txBody>
          <a:bodyPr rtlCol="0" anchor="ctr"/>
          <a:lstStyle/>
          <a:p>
            <a:endParaRPr lang="en-US" sz="1350"/>
          </a:p>
        </p:txBody>
      </p:sp>
      <p:sp>
        <p:nvSpPr>
          <p:cNvPr id="28" name="任意多边形: 形状 27"/>
          <p:cNvSpPr/>
          <p:nvPr userDrawn="1">
            <p:custDataLst>
              <p:tags r:id="rId17"/>
            </p:custDataLst>
          </p:nvPr>
        </p:nvSpPr>
        <p:spPr>
          <a:xfrm>
            <a:off x="5594431" y="2452109"/>
            <a:ext cx="2892676" cy="1767437"/>
          </a:xfrm>
          <a:custGeom>
            <a:avLst/>
            <a:gdLst>
              <a:gd name="connsiteX0" fmla="*/ 0 w 6140386"/>
              <a:gd name="connsiteY0" fmla="*/ 3751802 h 3751802"/>
              <a:gd name="connsiteX1" fmla="*/ 5210175 w 6140386"/>
              <a:gd name="connsiteY1" fmla="*/ 3751802 h 3751802"/>
              <a:gd name="connsiteX2" fmla="*/ 6140386 w 6140386"/>
              <a:gd name="connsiteY2" fmla="*/ 0 h 3751802"/>
              <a:gd name="connsiteX3" fmla="*/ 930116 w 6140386"/>
              <a:gd name="connsiteY3" fmla="*/ 0 h 3751802"/>
              <a:gd name="connsiteX4" fmla="*/ 0 w 6140386"/>
              <a:gd name="connsiteY4" fmla="*/ 3751802 h 375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386" h="3751802">
                <a:moveTo>
                  <a:pt x="0" y="3751802"/>
                </a:moveTo>
                <a:lnTo>
                  <a:pt x="5210175" y="3751802"/>
                </a:lnTo>
                <a:lnTo>
                  <a:pt x="6140386" y="0"/>
                </a:lnTo>
                <a:lnTo>
                  <a:pt x="930116" y="0"/>
                </a:lnTo>
                <a:lnTo>
                  <a:pt x="0" y="3751802"/>
                </a:lnTo>
                <a:close/>
              </a:path>
            </a:pathLst>
          </a:custGeom>
          <a:solidFill>
            <a:schemeClr val="accent3">
              <a:lumMod val="50000"/>
            </a:schemeClr>
          </a:solidFill>
          <a:ln w="9525" cap="flat">
            <a:noFill/>
            <a:prstDash val="solid"/>
            <a:miter/>
          </a:ln>
        </p:spPr>
        <p:txBody>
          <a:bodyPr rtlCol="0" anchor="ctr"/>
          <a:lstStyle/>
          <a:p>
            <a:endParaRPr lang="en-US" sz="1350"/>
          </a:p>
        </p:txBody>
      </p:sp>
      <p:sp>
        <p:nvSpPr>
          <p:cNvPr id="29" name="任意多边形: 形状 28"/>
          <p:cNvSpPr/>
          <p:nvPr userDrawn="1">
            <p:custDataLst>
              <p:tags r:id="rId18"/>
            </p:custDataLst>
          </p:nvPr>
        </p:nvSpPr>
        <p:spPr>
          <a:xfrm>
            <a:off x="6102449" y="2334636"/>
            <a:ext cx="2487320" cy="2026883"/>
          </a:xfrm>
          <a:custGeom>
            <a:avLst/>
            <a:gdLst>
              <a:gd name="connsiteX0" fmla="*/ 858298 w 5279922"/>
              <a:gd name="connsiteY0" fmla="*/ 4213574 h 4302537"/>
              <a:gd name="connsiteX1" fmla="*/ 1326928 w 5279922"/>
              <a:gd name="connsiteY1" fmla="*/ 4213574 h 4302537"/>
              <a:gd name="connsiteX2" fmla="*/ 1367695 w 5279922"/>
              <a:gd name="connsiteY2" fmla="*/ 4258056 h 4302537"/>
              <a:gd name="connsiteX3" fmla="*/ 1326928 w 5279922"/>
              <a:gd name="connsiteY3" fmla="*/ 4302537 h 4302537"/>
              <a:gd name="connsiteX4" fmla="*/ 858298 w 5279922"/>
              <a:gd name="connsiteY4" fmla="*/ 4302537 h 4302537"/>
              <a:gd name="connsiteX5" fmla="*/ 817531 w 5279922"/>
              <a:gd name="connsiteY5" fmla="*/ 4258056 h 4302537"/>
              <a:gd name="connsiteX6" fmla="*/ 858298 w 5279922"/>
              <a:gd name="connsiteY6" fmla="*/ 4213574 h 4302537"/>
              <a:gd name="connsiteX7" fmla="*/ 389859 w 5279922"/>
              <a:gd name="connsiteY7" fmla="*/ 4213574 h 4302537"/>
              <a:gd name="connsiteX8" fmla="*/ 537211 w 5279922"/>
              <a:gd name="connsiteY8" fmla="*/ 4213574 h 4302537"/>
              <a:gd name="connsiteX9" fmla="*/ 577978 w 5279922"/>
              <a:gd name="connsiteY9" fmla="*/ 4258056 h 4302537"/>
              <a:gd name="connsiteX10" fmla="*/ 537211 w 5279922"/>
              <a:gd name="connsiteY10" fmla="*/ 4302537 h 4302537"/>
              <a:gd name="connsiteX11" fmla="*/ 389859 w 5279922"/>
              <a:gd name="connsiteY11" fmla="*/ 4302537 h 4302537"/>
              <a:gd name="connsiteX12" fmla="*/ 349092 w 5279922"/>
              <a:gd name="connsiteY12" fmla="*/ 4258056 h 4302537"/>
              <a:gd name="connsiteX13" fmla="*/ 389859 w 5279922"/>
              <a:gd name="connsiteY13" fmla="*/ 4213574 h 4302537"/>
              <a:gd name="connsiteX14" fmla="*/ 40767 w 5279922"/>
              <a:gd name="connsiteY14" fmla="*/ 4213574 h 4302537"/>
              <a:gd name="connsiteX15" fmla="*/ 188119 w 5279922"/>
              <a:gd name="connsiteY15" fmla="*/ 4213574 h 4302537"/>
              <a:gd name="connsiteX16" fmla="*/ 228886 w 5279922"/>
              <a:gd name="connsiteY16" fmla="*/ 4258056 h 4302537"/>
              <a:gd name="connsiteX17" fmla="*/ 188119 w 5279922"/>
              <a:gd name="connsiteY17" fmla="*/ 4302537 h 4302537"/>
              <a:gd name="connsiteX18" fmla="*/ 40767 w 5279922"/>
              <a:gd name="connsiteY18" fmla="*/ 4302537 h 4302537"/>
              <a:gd name="connsiteX19" fmla="*/ 0 w 5279922"/>
              <a:gd name="connsiteY19" fmla="*/ 4258056 h 4302537"/>
              <a:gd name="connsiteX20" fmla="*/ 40767 w 5279922"/>
              <a:gd name="connsiteY20" fmla="*/ 4213574 h 4302537"/>
              <a:gd name="connsiteX21" fmla="*/ 5227606 w 5279922"/>
              <a:gd name="connsiteY21" fmla="*/ 0 h 4302537"/>
              <a:gd name="connsiteX22" fmla="*/ 5266849 w 5279922"/>
              <a:gd name="connsiteY22" fmla="*/ 158496 h 4302537"/>
              <a:gd name="connsiteX23" fmla="*/ 5266564 w 5279922"/>
              <a:gd name="connsiteY23" fmla="*/ 374618 h 4302537"/>
              <a:gd name="connsiteX24" fmla="*/ 4376547 w 5279922"/>
              <a:gd name="connsiteY24" fmla="*/ 3936302 h 4302537"/>
              <a:gd name="connsiteX25" fmla="*/ 4208431 w 5279922"/>
              <a:gd name="connsiteY25" fmla="*/ 4140232 h 430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9922" h="4302537">
                <a:moveTo>
                  <a:pt x="858298" y="4213574"/>
                </a:moveTo>
                <a:lnTo>
                  <a:pt x="1326928" y="4213574"/>
                </a:lnTo>
                <a:cubicBezTo>
                  <a:pt x="1349407" y="4213574"/>
                  <a:pt x="1367695" y="4233481"/>
                  <a:pt x="1367695" y="4258056"/>
                </a:cubicBezTo>
                <a:cubicBezTo>
                  <a:pt x="1367695" y="4282630"/>
                  <a:pt x="1349407" y="4302537"/>
                  <a:pt x="1326928" y="4302537"/>
                </a:cubicBezTo>
                <a:lnTo>
                  <a:pt x="858298" y="4302537"/>
                </a:lnTo>
                <a:cubicBezTo>
                  <a:pt x="835819" y="4302537"/>
                  <a:pt x="817531" y="4282630"/>
                  <a:pt x="817531" y="4258056"/>
                </a:cubicBezTo>
                <a:cubicBezTo>
                  <a:pt x="817531" y="4233481"/>
                  <a:pt x="835819" y="4213574"/>
                  <a:pt x="858298" y="4213574"/>
                </a:cubicBezTo>
                <a:close/>
                <a:moveTo>
                  <a:pt x="389859" y="4213574"/>
                </a:moveTo>
                <a:lnTo>
                  <a:pt x="537211" y="4213574"/>
                </a:lnTo>
                <a:cubicBezTo>
                  <a:pt x="559690" y="4213574"/>
                  <a:pt x="577978" y="4233481"/>
                  <a:pt x="577978" y="4258056"/>
                </a:cubicBezTo>
                <a:cubicBezTo>
                  <a:pt x="577978" y="4282630"/>
                  <a:pt x="559690" y="4302537"/>
                  <a:pt x="537211" y="4302537"/>
                </a:cubicBezTo>
                <a:lnTo>
                  <a:pt x="389859" y="4302537"/>
                </a:lnTo>
                <a:cubicBezTo>
                  <a:pt x="367380" y="4302537"/>
                  <a:pt x="349092" y="4282630"/>
                  <a:pt x="349092" y="4258056"/>
                </a:cubicBezTo>
                <a:cubicBezTo>
                  <a:pt x="349092" y="4233481"/>
                  <a:pt x="367380" y="4213574"/>
                  <a:pt x="389859" y="4213574"/>
                </a:cubicBezTo>
                <a:close/>
                <a:moveTo>
                  <a:pt x="40767" y="4213574"/>
                </a:moveTo>
                <a:lnTo>
                  <a:pt x="188119" y="4213574"/>
                </a:lnTo>
                <a:cubicBezTo>
                  <a:pt x="210598" y="4213574"/>
                  <a:pt x="228886" y="4233481"/>
                  <a:pt x="228886" y="4258056"/>
                </a:cubicBezTo>
                <a:cubicBezTo>
                  <a:pt x="228886" y="4282630"/>
                  <a:pt x="210598" y="4302537"/>
                  <a:pt x="188119" y="4302537"/>
                </a:cubicBezTo>
                <a:lnTo>
                  <a:pt x="40767" y="4302537"/>
                </a:lnTo>
                <a:cubicBezTo>
                  <a:pt x="18288" y="4302537"/>
                  <a:pt x="0" y="4282630"/>
                  <a:pt x="0" y="4258056"/>
                </a:cubicBezTo>
                <a:cubicBezTo>
                  <a:pt x="0" y="4233481"/>
                  <a:pt x="18288" y="4213574"/>
                  <a:pt x="40767" y="4213574"/>
                </a:cubicBezTo>
                <a:close/>
                <a:moveTo>
                  <a:pt x="5227606" y="0"/>
                </a:moveTo>
                <a:lnTo>
                  <a:pt x="5266849" y="158496"/>
                </a:lnTo>
                <a:cubicBezTo>
                  <a:pt x="5284375" y="229267"/>
                  <a:pt x="5284280" y="303848"/>
                  <a:pt x="5266564" y="374618"/>
                </a:cubicBezTo>
                <a:lnTo>
                  <a:pt x="4376547" y="3936302"/>
                </a:lnTo>
                <a:cubicBezTo>
                  <a:pt x="4353306" y="4029456"/>
                  <a:pt x="4290917" y="4105180"/>
                  <a:pt x="4208431" y="4140232"/>
                </a:cubicBez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0" name="任意多边形: 形状 29"/>
          <p:cNvSpPr/>
          <p:nvPr userDrawn="1">
            <p:custDataLst>
              <p:tags r:id="rId19"/>
            </p:custDataLst>
          </p:nvPr>
        </p:nvSpPr>
        <p:spPr>
          <a:xfrm>
            <a:off x="6854553" y="4312700"/>
            <a:ext cx="1088937" cy="55820"/>
          </a:xfrm>
          <a:custGeom>
            <a:avLst/>
            <a:gdLst>
              <a:gd name="connsiteX0" fmla="*/ 0 w 2311526"/>
              <a:gd name="connsiteY0" fmla="*/ 76010 h 118491"/>
              <a:gd name="connsiteX1" fmla="*/ 0 w 2311526"/>
              <a:gd name="connsiteY1" fmla="*/ 42482 h 118491"/>
              <a:gd name="connsiteX2" fmla="*/ 38957 w 2311526"/>
              <a:gd name="connsiteY2" fmla="*/ 0 h 118491"/>
              <a:gd name="connsiteX3" fmla="*/ 2272570 w 2311526"/>
              <a:gd name="connsiteY3" fmla="*/ 0 h 118491"/>
              <a:gd name="connsiteX4" fmla="*/ 2311527 w 2311526"/>
              <a:gd name="connsiteY4" fmla="*/ 42482 h 118491"/>
              <a:gd name="connsiteX5" fmla="*/ 2311527 w 2311526"/>
              <a:gd name="connsiteY5" fmla="*/ 76010 h 118491"/>
              <a:gd name="connsiteX6" fmla="*/ 2272570 w 2311526"/>
              <a:gd name="connsiteY6" fmla="*/ 118491 h 118491"/>
              <a:gd name="connsiteX7" fmla="*/ 38957 w 2311526"/>
              <a:gd name="connsiteY7" fmla="*/ 118491 h 118491"/>
              <a:gd name="connsiteX8" fmla="*/ 0 w 2311526"/>
              <a:gd name="connsiteY8" fmla="*/ 76010 h 118491"/>
              <a:gd name="connsiteX9" fmla="*/ 38957 w 2311526"/>
              <a:gd name="connsiteY9" fmla="*/ 29623 h 118491"/>
              <a:gd name="connsiteX10" fmla="*/ 27146 w 2311526"/>
              <a:gd name="connsiteY10" fmla="*/ 42482 h 118491"/>
              <a:gd name="connsiteX11" fmla="*/ 27146 w 2311526"/>
              <a:gd name="connsiteY11" fmla="*/ 76010 h 118491"/>
              <a:gd name="connsiteX12" fmla="*/ 38957 w 2311526"/>
              <a:gd name="connsiteY12" fmla="*/ 88868 h 118491"/>
              <a:gd name="connsiteX13" fmla="*/ 2272570 w 2311526"/>
              <a:gd name="connsiteY13" fmla="*/ 88868 h 118491"/>
              <a:gd name="connsiteX14" fmla="*/ 2284380 w 2311526"/>
              <a:gd name="connsiteY14" fmla="*/ 76010 h 118491"/>
              <a:gd name="connsiteX15" fmla="*/ 2284380 w 2311526"/>
              <a:gd name="connsiteY15" fmla="*/ 42482 h 118491"/>
              <a:gd name="connsiteX16" fmla="*/ 2272570 w 2311526"/>
              <a:gd name="connsiteY16" fmla="*/ 29623 h 118491"/>
              <a:gd name="connsiteX17" fmla="*/ 38957 w 2311526"/>
              <a:gd name="connsiteY17" fmla="*/ 29623 h 1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1526" h="118491">
                <a:moveTo>
                  <a:pt x="0" y="76010"/>
                </a:moveTo>
                <a:lnTo>
                  <a:pt x="0" y="42482"/>
                </a:lnTo>
                <a:cubicBezTo>
                  <a:pt x="0" y="19050"/>
                  <a:pt x="17430" y="0"/>
                  <a:pt x="38957" y="0"/>
                </a:cubicBezTo>
                <a:lnTo>
                  <a:pt x="2272570" y="0"/>
                </a:lnTo>
                <a:cubicBezTo>
                  <a:pt x="2294096" y="0"/>
                  <a:pt x="2311527" y="19050"/>
                  <a:pt x="2311527" y="42482"/>
                </a:cubicBezTo>
                <a:lnTo>
                  <a:pt x="2311527" y="76010"/>
                </a:lnTo>
                <a:cubicBezTo>
                  <a:pt x="2311527" y="99441"/>
                  <a:pt x="2294096" y="118491"/>
                  <a:pt x="2272570" y="118491"/>
                </a:cubicBezTo>
                <a:lnTo>
                  <a:pt x="38957" y="118491"/>
                </a:lnTo>
                <a:cubicBezTo>
                  <a:pt x="17430" y="118491"/>
                  <a:pt x="0" y="99441"/>
                  <a:pt x="0" y="76010"/>
                </a:cubicBezTo>
                <a:close/>
                <a:moveTo>
                  <a:pt x="38957" y="29623"/>
                </a:moveTo>
                <a:cubicBezTo>
                  <a:pt x="32480" y="29623"/>
                  <a:pt x="27146" y="35338"/>
                  <a:pt x="27146" y="42482"/>
                </a:cubicBezTo>
                <a:lnTo>
                  <a:pt x="27146" y="76010"/>
                </a:lnTo>
                <a:cubicBezTo>
                  <a:pt x="27146" y="83058"/>
                  <a:pt x="32385" y="88868"/>
                  <a:pt x="38957" y="88868"/>
                </a:cubicBezTo>
                <a:lnTo>
                  <a:pt x="2272570" y="88868"/>
                </a:lnTo>
                <a:cubicBezTo>
                  <a:pt x="2279046" y="88868"/>
                  <a:pt x="2284380" y="83153"/>
                  <a:pt x="2284380" y="76010"/>
                </a:cubicBezTo>
                <a:lnTo>
                  <a:pt x="2284380" y="42482"/>
                </a:lnTo>
                <a:cubicBezTo>
                  <a:pt x="2284380" y="35433"/>
                  <a:pt x="2279142" y="29623"/>
                  <a:pt x="2272570" y="29623"/>
                </a:cubicBezTo>
                <a:lnTo>
                  <a:pt x="38957" y="29623"/>
                </a:ln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1" name="任意多边形: 形状 30"/>
          <p:cNvSpPr/>
          <p:nvPr userDrawn="1">
            <p:custDataLst>
              <p:tags r:id="rId20"/>
            </p:custDataLst>
          </p:nvPr>
        </p:nvSpPr>
        <p:spPr>
          <a:xfrm>
            <a:off x="5561047" y="4261797"/>
            <a:ext cx="2498436" cy="17948"/>
          </a:xfrm>
          <a:custGeom>
            <a:avLst/>
            <a:gdLst>
              <a:gd name="connsiteX0" fmla="*/ 17431 w 5303519"/>
              <a:gd name="connsiteY0" fmla="*/ 38100 h 38100"/>
              <a:gd name="connsiteX1" fmla="*/ 5286090 w 5303519"/>
              <a:gd name="connsiteY1" fmla="*/ 38100 h 38100"/>
              <a:gd name="connsiteX2" fmla="*/ 5303520 w 5303519"/>
              <a:gd name="connsiteY2" fmla="*/ 19050 h 38100"/>
              <a:gd name="connsiteX3" fmla="*/ 5286090 w 5303519"/>
              <a:gd name="connsiteY3" fmla="*/ 0 h 38100"/>
              <a:gd name="connsiteX4" fmla="*/ 17431 w 5303519"/>
              <a:gd name="connsiteY4" fmla="*/ 0 h 38100"/>
              <a:gd name="connsiteX5" fmla="*/ 0 w 5303519"/>
              <a:gd name="connsiteY5" fmla="*/ 19050 h 38100"/>
              <a:gd name="connsiteX6" fmla="*/ 17431 w 5303519"/>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519" h="38100">
                <a:moveTo>
                  <a:pt x="17431" y="38100"/>
                </a:moveTo>
                <a:lnTo>
                  <a:pt x="5286090" y="38100"/>
                </a:lnTo>
                <a:cubicBezTo>
                  <a:pt x="5295710" y="38100"/>
                  <a:pt x="5303520" y="29527"/>
                  <a:pt x="5303520" y="19050"/>
                </a:cubicBezTo>
                <a:cubicBezTo>
                  <a:pt x="5303520" y="8572"/>
                  <a:pt x="5295710" y="0"/>
                  <a:pt x="5286090" y="0"/>
                </a:cubicBezTo>
                <a:lnTo>
                  <a:pt x="17431" y="0"/>
                </a:lnTo>
                <a:cubicBezTo>
                  <a:pt x="7811" y="0"/>
                  <a:pt x="0" y="8572"/>
                  <a:pt x="0" y="19050"/>
                </a:cubicBezTo>
                <a:cubicBezTo>
                  <a:pt x="0" y="29527"/>
                  <a:pt x="7811" y="38100"/>
                  <a:pt x="17431" y="38100"/>
                </a:cubicBezTo>
                <a:close/>
              </a:path>
            </a:pathLst>
          </a:custGeom>
          <a:solidFill>
            <a:schemeClr val="bg1">
              <a:alpha val="50000"/>
            </a:schemeClr>
          </a:solidFill>
          <a:ln w="9525" cap="flat">
            <a:noFill/>
            <a:prstDash val="solid"/>
            <a:miter/>
          </a:ln>
        </p:spPr>
        <p:txBody>
          <a:bodyPr rtlCol="0" anchor="ctr"/>
          <a:lstStyle/>
          <a:p>
            <a:endParaRPr lang="en-US" sz="1350"/>
          </a:p>
        </p:txBody>
      </p:sp>
      <p:sp>
        <p:nvSpPr>
          <p:cNvPr id="32" name="任意多边形: 形状 31"/>
          <p:cNvSpPr/>
          <p:nvPr userDrawn="1">
            <p:custDataLst>
              <p:tags r:id="rId21"/>
            </p:custDataLst>
          </p:nvPr>
        </p:nvSpPr>
        <p:spPr>
          <a:xfrm>
            <a:off x="7223504" y="3392210"/>
            <a:ext cx="1891935" cy="1051076"/>
          </a:xfrm>
          <a:custGeom>
            <a:avLst/>
            <a:gdLst>
              <a:gd name="connsiteX0" fmla="*/ 0 w 2169318"/>
              <a:gd name="connsiteY0" fmla="*/ 0 h 1205177"/>
              <a:gd name="connsiteX1" fmla="*/ 2169318 w 2169318"/>
              <a:gd name="connsiteY1" fmla="*/ 0 h 1205177"/>
              <a:gd name="connsiteX2" fmla="*/ 2169318 w 2169318"/>
              <a:gd name="connsiteY2" fmla="*/ 1205177 h 1205177"/>
              <a:gd name="connsiteX3" fmla="*/ 0 w 2169318"/>
              <a:gd name="connsiteY3" fmla="*/ 1205177 h 1205177"/>
              <a:gd name="connsiteX4" fmla="*/ 0 w 2169318"/>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318" h="1205177">
                <a:moveTo>
                  <a:pt x="0" y="0"/>
                </a:moveTo>
                <a:lnTo>
                  <a:pt x="2169318" y="0"/>
                </a:lnTo>
                <a:lnTo>
                  <a:pt x="2169318"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2870" tIns="102870" rIns="102870" bIns="102870" numCol="1" spcCol="1270" anchor="ctr" anchorCtr="0">
            <a:noAutofit/>
          </a:bodyPr>
          <a:lstStyle/>
          <a:p>
            <a:pPr marL="0" lvl="0" indent="0" algn="r" defTabSz="1600200">
              <a:lnSpc>
                <a:spcPct val="90000"/>
              </a:lnSpc>
              <a:spcBef>
                <a:spcPct val="0"/>
              </a:spcBef>
              <a:spcAft>
                <a:spcPct val="35000"/>
              </a:spcAft>
              <a:buNone/>
            </a:pPr>
            <a:endParaRPr lang="en-US" sz="2700" kern="1200"/>
          </a:p>
        </p:txBody>
      </p:sp>
      <p:sp>
        <p:nvSpPr>
          <p:cNvPr id="33" name="任意多边形: 形状 32"/>
          <p:cNvSpPr/>
          <p:nvPr userDrawn="1">
            <p:custDataLst>
              <p:tags r:id="rId22"/>
            </p:custDataLst>
          </p:nvPr>
        </p:nvSpPr>
        <p:spPr>
          <a:xfrm>
            <a:off x="5027904" y="3966324"/>
            <a:ext cx="522779" cy="417080"/>
          </a:xfrm>
          <a:custGeom>
            <a:avLst/>
            <a:gdLst>
              <a:gd name="connsiteX0" fmla="*/ 409559 w 599425"/>
              <a:gd name="connsiteY0" fmla="*/ 150251 h 478229"/>
              <a:gd name="connsiteX1" fmla="*/ 150068 w 599425"/>
              <a:gd name="connsiteY1" fmla="*/ 204001 h 478229"/>
              <a:gd name="connsiteX2" fmla="*/ 56 w 599425"/>
              <a:gd name="connsiteY2" fmla="*/ 430710 h 478229"/>
              <a:gd name="connsiteX3" fmla="*/ 162921 w 599425"/>
              <a:gd name="connsiteY3" fmla="*/ 374410 h 478229"/>
              <a:gd name="connsiteX4" fmla="*/ 359971 w 599425"/>
              <a:gd name="connsiteY4" fmla="*/ 354586 h 478229"/>
              <a:gd name="connsiteX5" fmla="*/ 249140 w 599425"/>
              <a:gd name="connsiteY5" fmla="*/ 474835 h 478229"/>
              <a:gd name="connsiteX6" fmla="*/ 335307 w 599425"/>
              <a:gd name="connsiteY6" fmla="*/ 463075 h 478229"/>
              <a:gd name="connsiteX7" fmla="*/ 421319 w 599425"/>
              <a:gd name="connsiteY7" fmla="*/ 450327 h 478229"/>
              <a:gd name="connsiteX8" fmla="*/ 528872 w 599425"/>
              <a:gd name="connsiteY8" fmla="*/ 262435 h 478229"/>
              <a:gd name="connsiteX9" fmla="*/ 595578 w 599425"/>
              <a:gd name="connsiteY9" fmla="*/ 26879 h 478229"/>
              <a:gd name="connsiteX10" fmla="*/ 409611 w 599425"/>
              <a:gd name="connsiteY10" fmla="*/ 150251 h 47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425" h="478229">
                <a:moveTo>
                  <a:pt x="409559" y="150251"/>
                </a:moveTo>
                <a:cubicBezTo>
                  <a:pt x="396291" y="169711"/>
                  <a:pt x="229628" y="138439"/>
                  <a:pt x="150068" y="204001"/>
                </a:cubicBezTo>
                <a:cubicBezTo>
                  <a:pt x="118328" y="230174"/>
                  <a:pt x="3282" y="380967"/>
                  <a:pt x="56" y="430710"/>
                </a:cubicBezTo>
                <a:cubicBezTo>
                  <a:pt x="-3170" y="480454"/>
                  <a:pt x="133418" y="384713"/>
                  <a:pt x="162921" y="374410"/>
                </a:cubicBezTo>
                <a:cubicBezTo>
                  <a:pt x="192424" y="364108"/>
                  <a:pt x="369077" y="318058"/>
                  <a:pt x="359971" y="354586"/>
                </a:cubicBezTo>
                <a:cubicBezTo>
                  <a:pt x="350865" y="391113"/>
                  <a:pt x="224632" y="409377"/>
                  <a:pt x="249140" y="474835"/>
                </a:cubicBezTo>
                <a:cubicBezTo>
                  <a:pt x="252782" y="484565"/>
                  <a:pt x="290819" y="471088"/>
                  <a:pt x="335307" y="463075"/>
                </a:cubicBezTo>
                <a:cubicBezTo>
                  <a:pt x="361792" y="458288"/>
                  <a:pt x="393116" y="462243"/>
                  <a:pt x="421319" y="450327"/>
                </a:cubicBezTo>
                <a:cubicBezTo>
                  <a:pt x="481833" y="424727"/>
                  <a:pt x="533190" y="292822"/>
                  <a:pt x="528872" y="262435"/>
                </a:cubicBezTo>
                <a:cubicBezTo>
                  <a:pt x="524553" y="232047"/>
                  <a:pt x="619410" y="120487"/>
                  <a:pt x="595578" y="26879"/>
                </a:cubicBezTo>
                <a:cubicBezTo>
                  <a:pt x="571747" y="-66729"/>
                  <a:pt x="436252" y="111121"/>
                  <a:pt x="409611" y="150251"/>
                </a:cubicBezTo>
                <a:close/>
              </a:path>
            </a:pathLst>
          </a:custGeom>
          <a:solidFill>
            <a:srgbClr val="F7B690"/>
          </a:solidFill>
          <a:ln w="5198" cap="flat">
            <a:noFill/>
            <a:prstDash val="solid"/>
            <a:miter/>
          </a:ln>
        </p:spPr>
        <p:txBody>
          <a:bodyPr rtlCol="0" anchor="ctr"/>
          <a:lstStyle/>
          <a:p>
            <a:endParaRPr lang="en-US" sz="1350"/>
          </a:p>
        </p:txBody>
      </p:sp>
      <p:sp>
        <p:nvSpPr>
          <p:cNvPr id="34" name="任意多边形: 形状 33"/>
          <p:cNvSpPr/>
          <p:nvPr userDrawn="1">
            <p:custDataLst>
              <p:tags r:id="rId23"/>
            </p:custDataLst>
          </p:nvPr>
        </p:nvSpPr>
        <p:spPr>
          <a:xfrm>
            <a:off x="5331545" y="2441717"/>
            <a:ext cx="1920526" cy="1941677"/>
          </a:xfrm>
          <a:custGeom>
            <a:avLst/>
            <a:gdLst>
              <a:gd name="connsiteX0" fmla="*/ 1553088 w 2560701"/>
              <a:gd name="connsiteY0" fmla="*/ 0 h 2588902"/>
              <a:gd name="connsiteX1" fmla="*/ 2018929 w 2560701"/>
              <a:gd name="connsiteY1" fmla="*/ 680035 h 2588902"/>
              <a:gd name="connsiteX2" fmla="*/ 2156703 w 2560701"/>
              <a:gd name="connsiteY2" fmla="*/ 1597742 h 2588902"/>
              <a:gd name="connsiteX3" fmla="*/ 2472933 w 2560701"/>
              <a:gd name="connsiteY3" fmla="*/ 2214424 h 2588902"/>
              <a:gd name="connsiteX4" fmla="*/ 2560701 w 2560701"/>
              <a:gd name="connsiteY4" fmla="*/ 2368429 h 2588902"/>
              <a:gd name="connsiteX5" fmla="*/ 699912 w 2560701"/>
              <a:gd name="connsiteY5" fmla="*/ 2368429 h 2588902"/>
              <a:gd name="connsiteX6" fmla="*/ 725159 w 2560701"/>
              <a:gd name="connsiteY6" fmla="*/ 2309472 h 2588902"/>
              <a:gd name="connsiteX7" fmla="*/ 796693 w 2560701"/>
              <a:gd name="connsiteY7" fmla="*/ 2142181 h 2588902"/>
              <a:gd name="connsiteX8" fmla="*/ 341077 w 2560701"/>
              <a:gd name="connsiteY8" fmla="*/ 2588902 h 2588902"/>
              <a:gd name="connsiteX9" fmla="*/ 0 w 2560701"/>
              <a:gd name="connsiteY9" fmla="*/ 2142181 h 2588902"/>
              <a:gd name="connsiteX10" fmla="*/ 829488 w 2560701"/>
              <a:gd name="connsiteY10" fmla="*/ 1432982 h 2588902"/>
              <a:gd name="connsiteX11" fmla="*/ 1178671 w 2560701"/>
              <a:gd name="connsiteY11" fmla="*/ 276396 h 2588902"/>
              <a:gd name="connsiteX12" fmla="*/ 1553088 w 2560701"/>
              <a:gd name="connsiteY12" fmla="*/ 0 h 258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60701" h="2588902">
                <a:moveTo>
                  <a:pt x="1553088" y="0"/>
                </a:moveTo>
                <a:cubicBezTo>
                  <a:pt x="1553088" y="0"/>
                  <a:pt x="1984198" y="366066"/>
                  <a:pt x="2018929" y="680035"/>
                </a:cubicBezTo>
                <a:cubicBezTo>
                  <a:pt x="2030668" y="786286"/>
                  <a:pt x="1974699" y="1193012"/>
                  <a:pt x="2156703" y="1597742"/>
                </a:cubicBezTo>
                <a:cubicBezTo>
                  <a:pt x="2245618" y="1795463"/>
                  <a:pt x="2356550" y="2005800"/>
                  <a:pt x="2472933" y="2214424"/>
                </a:cubicBezTo>
                <a:lnTo>
                  <a:pt x="2560701" y="2368429"/>
                </a:lnTo>
                <a:lnTo>
                  <a:pt x="699912" y="2368429"/>
                </a:lnTo>
                <a:lnTo>
                  <a:pt x="725159" y="2309472"/>
                </a:lnTo>
                <a:cubicBezTo>
                  <a:pt x="762148" y="2223365"/>
                  <a:pt x="788525" y="2162546"/>
                  <a:pt x="796693" y="2142181"/>
                </a:cubicBezTo>
                <a:cubicBezTo>
                  <a:pt x="633567" y="2314686"/>
                  <a:pt x="425363" y="2588902"/>
                  <a:pt x="341077" y="2588902"/>
                </a:cubicBezTo>
                <a:cubicBezTo>
                  <a:pt x="200520" y="2588902"/>
                  <a:pt x="0" y="2142181"/>
                  <a:pt x="0" y="2142181"/>
                </a:cubicBezTo>
                <a:cubicBezTo>
                  <a:pt x="0" y="2142181"/>
                  <a:pt x="737094" y="1581405"/>
                  <a:pt x="829488" y="1432982"/>
                </a:cubicBezTo>
                <a:cubicBezTo>
                  <a:pt x="900160" y="1319350"/>
                  <a:pt x="1100315" y="371995"/>
                  <a:pt x="1178671" y="276396"/>
                </a:cubicBezTo>
                <a:cubicBezTo>
                  <a:pt x="1265499" y="170508"/>
                  <a:pt x="1465837" y="36002"/>
                  <a:pt x="1553088" y="0"/>
                </a:cubicBezTo>
                <a:close/>
              </a:path>
            </a:pathLst>
          </a:custGeom>
          <a:solidFill>
            <a:srgbClr val="FFFFFF"/>
          </a:solidFill>
          <a:ln w="5198" cap="flat">
            <a:noFill/>
            <a:prstDash val="solid"/>
            <a:miter/>
          </a:ln>
        </p:spPr>
        <p:txBody>
          <a:bodyPr rtlCol="0" anchor="ctr"/>
          <a:lstStyle/>
          <a:p>
            <a:endParaRPr lang="en-US" sz="1350"/>
          </a:p>
        </p:txBody>
      </p:sp>
      <p:sp>
        <p:nvSpPr>
          <p:cNvPr id="35" name="任意多边形: 形状 34"/>
          <p:cNvSpPr/>
          <p:nvPr userDrawn="1">
            <p:custDataLst>
              <p:tags r:id="rId24"/>
            </p:custDataLst>
          </p:nvPr>
        </p:nvSpPr>
        <p:spPr>
          <a:xfrm>
            <a:off x="7850820" y="2461628"/>
            <a:ext cx="499580" cy="378479"/>
          </a:xfrm>
          <a:custGeom>
            <a:avLst/>
            <a:gdLst>
              <a:gd name="connsiteX0" fmla="*/ 384891 w 572825"/>
              <a:gd name="connsiteY0" fmla="*/ 240978 h 433969"/>
              <a:gd name="connsiteX1" fmla="*/ 236283 w 572825"/>
              <a:gd name="connsiteY1" fmla="*/ 190662 h 433969"/>
              <a:gd name="connsiteX2" fmla="*/ 239926 w 572825"/>
              <a:gd name="connsiteY2" fmla="*/ 4174 h 433969"/>
              <a:gd name="connsiteX3" fmla="*/ 195542 w 572825"/>
              <a:gd name="connsiteY3" fmla="*/ 61827 h 433969"/>
              <a:gd name="connsiteX4" fmla="*/ 121082 w 572825"/>
              <a:gd name="connsiteY4" fmla="*/ 140710 h 433969"/>
              <a:gd name="connsiteX5" fmla="*/ 80392 w 572825"/>
              <a:gd name="connsiteY5" fmla="*/ 237596 h 433969"/>
              <a:gd name="connsiteX6" fmla="*/ 0 w 572825"/>
              <a:gd name="connsiteY6" fmla="*/ 433970 h 433969"/>
              <a:gd name="connsiteX7" fmla="*/ 102194 w 572825"/>
              <a:gd name="connsiteY7" fmla="*/ 433970 h 433969"/>
              <a:gd name="connsiteX8" fmla="*/ 135391 w 572825"/>
              <a:gd name="connsiteY8" fmla="*/ 377878 h 433969"/>
              <a:gd name="connsiteX9" fmla="*/ 356533 w 572825"/>
              <a:gd name="connsiteY9" fmla="*/ 393592 h 433969"/>
              <a:gd name="connsiteX10" fmla="*/ 569037 w 572825"/>
              <a:gd name="connsiteY10" fmla="*/ 239053 h 433969"/>
              <a:gd name="connsiteX11" fmla="*/ 384943 w 572825"/>
              <a:gd name="connsiteY11" fmla="*/ 240978 h 43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2825" h="433969">
                <a:moveTo>
                  <a:pt x="384891" y="240978"/>
                </a:moveTo>
                <a:cubicBezTo>
                  <a:pt x="344097" y="238532"/>
                  <a:pt x="259126" y="220581"/>
                  <a:pt x="236283" y="190662"/>
                </a:cubicBezTo>
                <a:cubicBezTo>
                  <a:pt x="198924" y="141802"/>
                  <a:pt x="282750" y="53710"/>
                  <a:pt x="239926" y="4174"/>
                </a:cubicBezTo>
                <a:cubicBezTo>
                  <a:pt x="225044" y="-13049"/>
                  <a:pt x="218020" y="26340"/>
                  <a:pt x="195542" y="61827"/>
                </a:cubicBezTo>
                <a:cubicBezTo>
                  <a:pt x="167443" y="106159"/>
                  <a:pt x="139710" y="104755"/>
                  <a:pt x="121082" y="140710"/>
                </a:cubicBezTo>
                <a:cubicBezTo>
                  <a:pt x="94492" y="191962"/>
                  <a:pt x="85855" y="226513"/>
                  <a:pt x="80392" y="237596"/>
                </a:cubicBezTo>
                <a:cubicBezTo>
                  <a:pt x="75917" y="246650"/>
                  <a:pt x="42303" y="326573"/>
                  <a:pt x="0" y="433970"/>
                </a:cubicBezTo>
                <a:lnTo>
                  <a:pt x="102194" y="433970"/>
                </a:lnTo>
                <a:cubicBezTo>
                  <a:pt x="115982" y="398223"/>
                  <a:pt x="127274" y="376837"/>
                  <a:pt x="135391" y="377878"/>
                </a:cubicBezTo>
                <a:cubicBezTo>
                  <a:pt x="184666" y="384070"/>
                  <a:pt x="245858" y="405768"/>
                  <a:pt x="356533" y="393592"/>
                </a:cubicBezTo>
                <a:cubicBezTo>
                  <a:pt x="460860" y="382093"/>
                  <a:pt x="536620" y="282240"/>
                  <a:pt x="569037" y="239053"/>
                </a:cubicBezTo>
                <a:cubicBezTo>
                  <a:pt x="601454" y="195865"/>
                  <a:pt x="416059" y="242851"/>
                  <a:pt x="384943" y="240978"/>
                </a:cubicBezTo>
                <a:close/>
              </a:path>
            </a:pathLst>
          </a:custGeom>
          <a:solidFill>
            <a:srgbClr val="F7B690"/>
          </a:solidFill>
          <a:ln w="5198" cap="flat">
            <a:noFill/>
            <a:prstDash val="solid"/>
            <a:miter/>
          </a:ln>
        </p:spPr>
        <p:txBody>
          <a:bodyPr rtlCol="0" anchor="ctr"/>
          <a:lstStyle/>
          <a:p>
            <a:endParaRPr lang="en-US" sz="1350"/>
          </a:p>
        </p:txBody>
      </p:sp>
      <p:sp>
        <p:nvSpPr>
          <p:cNvPr id="36" name="任意多边形: 形状 35"/>
          <p:cNvSpPr/>
          <p:nvPr userDrawn="1">
            <p:custDataLst>
              <p:tags r:id="rId25"/>
            </p:custDataLst>
          </p:nvPr>
        </p:nvSpPr>
        <p:spPr>
          <a:xfrm>
            <a:off x="6202944" y="3698563"/>
            <a:ext cx="1101323" cy="520983"/>
          </a:xfrm>
          <a:custGeom>
            <a:avLst/>
            <a:gdLst>
              <a:gd name="connsiteX0" fmla="*/ 200142 w 1468431"/>
              <a:gd name="connsiteY0" fmla="*/ 0 h 694644"/>
              <a:gd name="connsiteX1" fmla="*/ 998651 w 1468431"/>
              <a:gd name="connsiteY1" fmla="*/ 0 h 694644"/>
              <a:gd name="connsiteX2" fmla="*/ 1457834 w 1468431"/>
              <a:gd name="connsiteY2" fmla="*/ 672550 h 694644"/>
              <a:gd name="connsiteX3" fmla="*/ 1468431 w 1468431"/>
              <a:gd name="connsiteY3" fmla="*/ 694644 h 694644"/>
              <a:gd name="connsiteX4" fmla="*/ 0 w 1468431"/>
              <a:gd name="connsiteY4" fmla="*/ 694644 h 694644"/>
              <a:gd name="connsiteX5" fmla="*/ 8118 w 1468431"/>
              <a:gd name="connsiteY5" fmla="*/ 662682 h 694644"/>
              <a:gd name="connsiteX6" fmla="*/ 200142 w 1468431"/>
              <a:gd name="connsiteY6" fmla="*/ 0 h 69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8431" h="694644">
                <a:moveTo>
                  <a:pt x="200142" y="0"/>
                </a:moveTo>
                <a:lnTo>
                  <a:pt x="998651" y="0"/>
                </a:lnTo>
                <a:cubicBezTo>
                  <a:pt x="1124671" y="134280"/>
                  <a:pt x="1339319" y="445848"/>
                  <a:pt x="1457834" y="672550"/>
                </a:cubicBezTo>
                <a:lnTo>
                  <a:pt x="1468431" y="694644"/>
                </a:lnTo>
                <a:lnTo>
                  <a:pt x="0" y="694644"/>
                </a:lnTo>
                <a:lnTo>
                  <a:pt x="8118" y="662682"/>
                </a:lnTo>
                <a:cubicBezTo>
                  <a:pt x="113815" y="257744"/>
                  <a:pt x="200142" y="0"/>
                  <a:pt x="200142" y="0"/>
                </a:cubicBezTo>
                <a:close/>
              </a:path>
            </a:pathLst>
          </a:custGeom>
          <a:solidFill>
            <a:schemeClr val="accent3">
              <a:lumMod val="50000"/>
            </a:schemeClr>
          </a:solidFill>
          <a:ln w="5198" cap="flat">
            <a:noFill/>
            <a:prstDash val="solid"/>
            <a:miter/>
          </a:ln>
        </p:spPr>
        <p:txBody>
          <a:bodyPr rtlCol="0" anchor="ctr"/>
          <a:lstStyle/>
          <a:p>
            <a:endParaRPr lang="en-US" sz="1350"/>
          </a:p>
        </p:txBody>
      </p:sp>
      <p:sp>
        <p:nvSpPr>
          <p:cNvPr id="37" name="任意多边形: 形状 36"/>
          <p:cNvSpPr/>
          <p:nvPr userDrawn="1">
            <p:custDataLst>
              <p:tags r:id="rId26"/>
            </p:custDataLst>
          </p:nvPr>
        </p:nvSpPr>
        <p:spPr>
          <a:xfrm>
            <a:off x="6353041" y="2400679"/>
            <a:ext cx="679039" cy="1340475"/>
          </a:xfrm>
          <a:custGeom>
            <a:avLst/>
            <a:gdLst>
              <a:gd name="connsiteX0" fmla="*/ 567748 w 778595"/>
              <a:gd name="connsiteY0" fmla="*/ 84051 h 1537006"/>
              <a:gd name="connsiteX1" fmla="*/ 776558 w 778595"/>
              <a:gd name="connsiteY1" fmla="*/ 332770 h 1537006"/>
              <a:gd name="connsiteX2" fmla="*/ 729936 w 778595"/>
              <a:gd name="connsiteY2" fmla="*/ 1408248 h 1537006"/>
              <a:gd name="connsiteX3" fmla="*/ 12 w 778595"/>
              <a:gd name="connsiteY3" fmla="*/ 1488224 h 1537006"/>
              <a:gd name="connsiteX4" fmla="*/ 164281 w 778595"/>
              <a:gd name="connsiteY4" fmla="*/ 47055 h 1537006"/>
              <a:gd name="connsiteX5" fmla="*/ 567748 w 778595"/>
              <a:gd name="connsiteY5" fmla="*/ 84051 h 153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8595" h="1537006">
                <a:moveTo>
                  <a:pt x="567748" y="84051"/>
                </a:moveTo>
                <a:cubicBezTo>
                  <a:pt x="644601" y="118653"/>
                  <a:pt x="742372" y="247280"/>
                  <a:pt x="776558" y="332770"/>
                </a:cubicBezTo>
                <a:cubicBezTo>
                  <a:pt x="799193" y="389331"/>
                  <a:pt x="623528" y="935161"/>
                  <a:pt x="729936" y="1408248"/>
                </a:cubicBezTo>
                <a:cubicBezTo>
                  <a:pt x="775725" y="1612011"/>
                  <a:pt x="-3475" y="1521057"/>
                  <a:pt x="12" y="1488224"/>
                </a:cubicBezTo>
                <a:cubicBezTo>
                  <a:pt x="29827" y="1207452"/>
                  <a:pt x="68227" y="171623"/>
                  <a:pt x="164281" y="47055"/>
                </a:cubicBezTo>
                <a:cubicBezTo>
                  <a:pt x="224275" y="-30683"/>
                  <a:pt x="363621" y="-7788"/>
                  <a:pt x="567748" y="84051"/>
                </a:cubicBezTo>
                <a:close/>
              </a:path>
            </a:pathLst>
          </a:custGeom>
          <a:solidFill>
            <a:schemeClr val="accent4"/>
          </a:solidFill>
          <a:ln w="5198" cap="flat">
            <a:noFill/>
            <a:prstDash val="solid"/>
            <a:miter/>
          </a:ln>
        </p:spPr>
        <p:txBody>
          <a:bodyPr rtlCol="0" anchor="ctr"/>
          <a:lstStyle/>
          <a:p>
            <a:endParaRPr lang="en-US" sz="1350"/>
          </a:p>
        </p:txBody>
      </p:sp>
      <p:sp>
        <p:nvSpPr>
          <p:cNvPr id="38" name="任意多边形: 形状 37"/>
          <p:cNvSpPr/>
          <p:nvPr userDrawn="1">
            <p:custDataLst>
              <p:tags r:id="rId27"/>
            </p:custDataLst>
          </p:nvPr>
        </p:nvSpPr>
        <p:spPr>
          <a:xfrm>
            <a:off x="6487592" y="1912270"/>
            <a:ext cx="365147" cy="679616"/>
          </a:xfrm>
          <a:custGeom>
            <a:avLst/>
            <a:gdLst>
              <a:gd name="connsiteX0" fmla="*/ 304355 w 418682"/>
              <a:gd name="connsiteY0" fmla="*/ 71075 h 779257"/>
              <a:gd name="connsiteX1" fmla="*/ 413470 w 418682"/>
              <a:gd name="connsiteY1" fmla="*/ 644067 h 779257"/>
              <a:gd name="connsiteX2" fmla="*/ 128275 w 418682"/>
              <a:gd name="connsiteY2" fmla="*/ 774202 h 779257"/>
              <a:gd name="connsiteX3" fmla="*/ 64 w 418682"/>
              <a:gd name="connsiteY3" fmla="*/ 663111 h 779257"/>
              <a:gd name="connsiteX4" fmla="*/ 101842 w 418682"/>
              <a:gd name="connsiteY4" fmla="*/ 127843 h 779257"/>
              <a:gd name="connsiteX5" fmla="*/ 304304 w 418682"/>
              <a:gd name="connsiteY5" fmla="*/ 71127 h 7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682" h="779257">
                <a:moveTo>
                  <a:pt x="304355" y="71075"/>
                </a:moveTo>
                <a:cubicBezTo>
                  <a:pt x="315803" y="250642"/>
                  <a:pt x="383082" y="587402"/>
                  <a:pt x="413470" y="644067"/>
                </a:cubicBezTo>
                <a:cubicBezTo>
                  <a:pt x="456189" y="723834"/>
                  <a:pt x="225161" y="799802"/>
                  <a:pt x="128275" y="774202"/>
                </a:cubicBezTo>
                <a:cubicBezTo>
                  <a:pt x="31440" y="748550"/>
                  <a:pt x="2926" y="697297"/>
                  <a:pt x="64" y="663111"/>
                </a:cubicBezTo>
                <a:cubicBezTo>
                  <a:pt x="-2798" y="628925"/>
                  <a:pt x="90758" y="426567"/>
                  <a:pt x="101842" y="127843"/>
                </a:cubicBezTo>
                <a:cubicBezTo>
                  <a:pt x="108970" y="-64212"/>
                  <a:pt x="299620" y="-2084"/>
                  <a:pt x="304304" y="71127"/>
                </a:cubicBezTo>
                <a:close/>
              </a:path>
            </a:pathLst>
          </a:custGeom>
          <a:solidFill>
            <a:srgbClr val="F7B690"/>
          </a:solidFill>
          <a:ln w="5198" cap="flat">
            <a:noFill/>
            <a:prstDash val="solid"/>
            <a:miter/>
          </a:ln>
        </p:spPr>
        <p:txBody>
          <a:bodyPr rtlCol="0" anchor="ctr"/>
          <a:lstStyle/>
          <a:p>
            <a:endParaRPr lang="en-US" sz="1350"/>
          </a:p>
        </p:txBody>
      </p:sp>
      <p:sp>
        <p:nvSpPr>
          <p:cNvPr id="40" name="任意多边形: 形状 39"/>
          <p:cNvSpPr/>
          <p:nvPr>
            <p:custDataLst>
              <p:tags r:id="rId28"/>
            </p:custDataLst>
          </p:nvPr>
        </p:nvSpPr>
        <p:spPr>
          <a:xfrm rot="21178800">
            <a:off x="8135231" y="2089570"/>
            <a:ext cx="467744" cy="467744"/>
          </a:xfrm>
          <a:custGeom>
            <a:avLst/>
            <a:gdLst>
              <a:gd name="connsiteX0" fmla="*/ 821295 w 821295"/>
              <a:gd name="connsiteY0" fmla="*/ 410648 h 821295"/>
              <a:gd name="connsiteX1" fmla="*/ 410648 w 821295"/>
              <a:gd name="connsiteY1" fmla="*/ 821295 h 821295"/>
              <a:gd name="connsiteX2" fmla="*/ 0 w 821295"/>
              <a:gd name="connsiteY2" fmla="*/ 410648 h 821295"/>
              <a:gd name="connsiteX3" fmla="*/ 410648 w 821295"/>
              <a:gd name="connsiteY3" fmla="*/ 0 h 821295"/>
              <a:gd name="connsiteX4" fmla="*/ 821295 w 821295"/>
              <a:gd name="connsiteY4" fmla="*/ 410648 h 82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295" h="821295">
                <a:moveTo>
                  <a:pt x="821295" y="410648"/>
                </a:moveTo>
                <a:cubicBezTo>
                  <a:pt x="821295" y="637442"/>
                  <a:pt x="637442" y="821295"/>
                  <a:pt x="410648" y="821295"/>
                </a:cubicBezTo>
                <a:cubicBezTo>
                  <a:pt x="183853" y="821295"/>
                  <a:pt x="0" y="637442"/>
                  <a:pt x="0" y="410648"/>
                </a:cubicBezTo>
                <a:cubicBezTo>
                  <a:pt x="0" y="183853"/>
                  <a:pt x="183853" y="0"/>
                  <a:pt x="410648" y="0"/>
                </a:cubicBezTo>
                <a:cubicBezTo>
                  <a:pt x="637442" y="0"/>
                  <a:pt x="821295" y="183853"/>
                  <a:pt x="821295" y="410648"/>
                </a:cubicBezTo>
                <a:close/>
              </a:path>
            </a:pathLst>
          </a:custGeom>
          <a:solidFill>
            <a:srgbClr val="FFFFFF"/>
          </a:solidFill>
          <a:ln w="5198" cap="flat">
            <a:noFill/>
            <a:prstDash val="solid"/>
            <a:miter/>
          </a:ln>
        </p:spPr>
        <p:txBody>
          <a:bodyPr rtlCol="0" anchor="ctr"/>
          <a:lstStyle/>
          <a:p>
            <a:endParaRPr lang="en-US" sz="1350" dirty="0"/>
          </a:p>
        </p:txBody>
      </p:sp>
      <p:sp>
        <p:nvSpPr>
          <p:cNvPr id="41" name="任意多边形: 形状 40"/>
          <p:cNvSpPr/>
          <p:nvPr>
            <p:custDataLst>
              <p:tags r:id="rId29"/>
            </p:custDataLst>
          </p:nvPr>
        </p:nvSpPr>
        <p:spPr>
          <a:xfrm>
            <a:off x="8130466" y="2084908"/>
            <a:ext cx="477227" cy="477227"/>
          </a:xfrm>
          <a:custGeom>
            <a:avLst/>
            <a:gdLst>
              <a:gd name="connsiteX0" fmla="*/ 418973 w 837945"/>
              <a:gd name="connsiteY0" fmla="*/ 837946 h 837945"/>
              <a:gd name="connsiteX1" fmla="*/ 0 w 837945"/>
              <a:gd name="connsiteY1" fmla="*/ 418973 h 837945"/>
              <a:gd name="connsiteX2" fmla="*/ 418973 w 837945"/>
              <a:gd name="connsiteY2" fmla="*/ 0 h 837945"/>
              <a:gd name="connsiteX3" fmla="*/ 837946 w 837945"/>
              <a:gd name="connsiteY3" fmla="*/ 418973 h 837945"/>
              <a:gd name="connsiteX4" fmla="*/ 418973 w 837945"/>
              <a:gd name="connsiteY4" fmla="*/ 837946 h 837945"/>
              <a:gd name="connsiteX5" fmla="*/ 418973 w 837945"/>
              <a:gd name="connsiteY5" fmla="*/ 16651 h 837945"/>
              <a:gd name="connsiteX6" fmla="*/ 16651 w 837945"/>
              <a:gd name="connsiteY6" fmla="*/ 418973 h 837945"/>
              <a:gd name="connsiteX7" fmla="*/ 418973 w 837945"/>
              <a:gd name="connsiteY7" fmla="*/ 821295 h 837945"/>
              <a:gd name="connsiteX8" fmla="*/ 821295 w 837945"/>
              <a:gd name="connsiteY8" fmla="*/ 418973 h 837945"/>
              <a:gd name="connsiteX9" fmla="*/ 418973 w 837945"/>
              <a:gd name="connsiteY9" fmla="*/ 16651 h 83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945" h="837945">
                <a:moveTo>
                  <a:pt x="418973" y="837946"/>
                </a:moveTo>
                <a:cubicBezTo>
                  <a:pt x="187945" y="837946"/>
                  <a:pt x="0" y="650001"/>
                  <a:pt x="0" y="418973"/>
                </a:cubicBezTo>
                <a:cubicBezTo>
                  <a:pt x="0" y="187945"/>
                  <a:pt x="187945" y="0"/>
                  <a:pt x="418973" y="0"/>
                </a:cubicBezTo>
                <a:cubicBezTo>
                  <a:pt x="650001" y="0"/>
                  <a:pt x="837946" y="187945"/>
                  <a:pt x="837946" y="418973"/>
                </a:cubicBezTo>
                <a:cubicBezTo>
                  <a:pt x="837946" y="650001"/>
                  <a:pt x="650001" y="837946"/>
                  <a:pt x="418973" y="837946"/>
                </a:cubicBezTo>
                <a:close/>
                <a:moveTo>
                  <a:pt x="418973" y="16651"/>
                </a:moveTo>
                <a:cubicBezTo>
                  <a:pt x="197103" y="16651"/>
                  <a:pt x="16651" y="197154"/>
                  <a:pt x="16651" y="418973"/>
                </a:cubicBezTo>
                <a:cubicBezTo>
                  <a:pt x="16651" y="640791"/>
                  <a:pt x="197155" y="821295"/>
                  <a:pt x="418973" y="821295"/>
                </a:cubicBezTo>
                <a:cubicBezTo>
                  <a:pt x="640791" y="821295"/>
                  <a:pt x="821295" y="640791"/>
                  <a:pt x="821295" y="418973"/>
                </a:cubicBezTo>
                <a:cubicBezTo>
                  <a:pt x="821295" y="197154"/>
                  <a:pt x="640791" y="16651"/>
                  <a:pt x="418973" y="16651"/>
                </a:cubicBezTo>
                <a:close/>
              </a:path>
            </a:pathLst>
          </a:custGeom>
          <a:solidFill>
            <a:schemeClr val="accent3">
              <a:lumMod val="90000"/>
            </a:schemeClr>
          </a:solidFill>
          <a:ln w="5198" cap="flat">
            <a:noFill/>
            <a:prstDash val="solid"/>
            <a:miter/>
          </a:ln>
        </p:spPr>
        <p:txBody>
          <a:bodyPr rtlCol="0" anchor="ctr"/>
          <a:lstStyle/>
          <a:p>
            <a:endParaRPr lang="en-US" sz="1350"/>
          </a:p>
        </p:txBody>
      </p:sp>
      <p:sp>
        <p:nvSpPr>
          <p:cNvPr id="42" name="任意多边形: 形状 41"/>
          <p:cNvSpPr/>
          <p:nvPr>
            <p:custDataLst>
              <p:tags r:id="rId30"/>
            </p:custDataLst>
          </p:nvPr>
        </p:nvSpPr>
        <p:spPr>
          <a:xfrm>
            <a:off x="8210163" y="2210223"/>
            <a:ext cx="293887" cy="208697"/>
          </a:xfrm>
          <a:custGeom>
            <a:avLst/>
            <a:gdLst>
              <a:gd name="connsiteX0" fmla="*/ 146767 w 516026"/>
              <a:gd name="connsiteY0" fmla="*/ 32170 h 366443"/>
              <a:gd name="connsiteX1" fmla="*/ 191880 w 516026"/>
              <a:gd name="connsiteY1" fmla="*/ 14479 h 366443"/>
              <a:gd name="connsiteX2" fmla="*/ 292461 w 516026"/>
              <a:gd name="connsiteY2" fmla="*/ 1314 h 366443"/>
              <a:gd name="connsiteX3" fmla="*/ 394290 w 516026"/>
              <a:gd name="connsiteY3" fmla="*/ 45595 h 366443"/>
              <a:gd name="connsiteX4" fmla="*/ 498305 w 516026"/>
              <a:gd name="connsiteY4" fmla="*/ 154084 h 366443"/>
              <a:gd name="connsiteX5" fmla="*/ 512042 w 516026"/>
              <a:gd name="connsiteY5" fmla="*/ 238587 h 366443"/>
              <a:gd name="connsiteX6" fmla="*/ 479364 w 516026"/>
              <a:gd name="connsiteY6" fmla="*/ 281566 h 366443"/>
              <a:gd name="connsiteX7" fmla="*/ 366140 w 516026"/>
              <a:gd name="connsiteY7" fmla="*/ 360449 h 366443"/>
              <a:gd name="connsiteX8" fmla="*/ 175489 w 516026"/>
              <a:gd name="connsiteY8" fmla="*/ 361333 h 366443"/>
              <a:gd name="connsiteX9" fmla="*/ 4768 w 516026"/>
              <a:gd name="connsiteY9" fmla="*/ 180986 h 366443"/>
              <a:gd name="connsiteX10" fmla="*/ 146767 w 516026"/>
              <a:gd name="connsiteY10" fmla="*/ 32118 h 36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026" h="366443">
                <a:moveTo>
                  <a:pt x="146767" y="32170"/>
                </a:moveTo>
                <a:cubicBezTo>
                  <a:pt x="161493" y="25302"/>
                  <a:pt x="176634" y="19370"/>
                  <a:pt x="191880" y="14479"/>
                </a:cubicBezTo>
                <a:cubicBezTo>
                  <a:pt x="224349" y="4020"/>
                  <a:pt x="258639" y="-3056"/>
                  <a:pt x="292461" y="1314"/>
                </a:cubicBezTo>
                <a:cubicBezTo>
                  <a:pt x="329508" y="6101"/>
                  <a:pt x="363538" y="24417"/>
                  <a:pt x="394290" y="45595"/>
                </a:cubicBezTo>
                <a:cubicBezTo>
                  <a:pt x="435917" y="74265"/>
                  <a:pt x="474005" y="109752"/>
                  <a:pt x="498305" y="154084"/>
                </a:cubicBezTo>
                <a:cubicBezTo>
                  <a:pt x="512458" y="179893"/>
                  <a:pt x="521720" y="210801"/>
                  <a:pt x="512042" y="238587"/>
                </a:cubicBezTo>
                <a:cubicBezTo>
                  <a:pt x="506058" y="255810"/>
                  <a:pt x="493414" y="269963"/>
                  <a:pt x="479364" y="281566"/>
                </a:cubicBezTo>
                <a:cubicBezTo>
                  <a:pt x="442941" y="311798"/>
                  <a:pt x="411565" y="357847"/>
                  <a:pt x="366140" y="360449"/>
                </a:cubicBezTo>
                <a:cubicBezTo>
                  <a:pt x="311037" y="363623"/>
                  <a:pt x="229812" y="371688"/>
                  <a:pt x="175489" y="361333"/>
                </a:cubicBezTo>
                <a:cubicBezTo>
                  <a:pt x="101810" y="347284"/>
                  <a:pt x="-26296" y="291036"/>
                  <a:pt x="4768" y="180986"/>
                </a:cubicBezTo>
                <a:cubicBezTo>
                  <a:pt x="24072" y="112666"/>
                  <a:pt x="81309" y="62662"/>
                  <a:pt x="146767" y="32118"/>
                </a:cubicBezTo>
                <a:close/>
              </a:path>
            </a:pathLst>
          </a:custGeom>
          <a:solidFill>
            <a:srgbClr val="FFFFFF"/>
          </a:solidFill>
          <a:ln w="5198" cap="flat">
            <a:noFill/>
            <a:prstDash val="solid"/>
            <a:miter/>
          </a:ln>
        </p:spPr>
        <p:txBody>
          <a:bodyPr rtlCol="0" anchor="ctr"/>
          <a:lstStyle/>
          <a:p>
            <a:endParaRPr lang="en-US" sz="1350"/>
          </a:p>
        </p:txBody>
      </p:sp>
      <p:sp>
        <p:nvSpPr>
          <p:cNvPr id="43" name="任意多边形: 形状 42"/>
          <p:cNvSpPr/>
          <p:nvPr>
            <p:custDataLst>
              <p:tags r:id="rId31"/>
            </p:custDataLst>
          </p:nvPr>
        </p:nvSpPr>
        <p:spPr>
          <a:xfrm>
            <a:off x="8222653" y="2245610"/>
            <a:ext cx="156892" cy="156892"/>
          </a:xfrm>
          <a:custGeom>
            <a:avLst/>
            <a:gdLst>
              <a:gd name="connsiteX0" fmla="*/ 268292 w 275480"/>
              <a:gd name="connsiteY0" fmla="*/ 181500 h 275480"/>
              <a:gd name="connsiteX1" fmla="*/ 93980 w 275480"/>
              <a:gd name="connsiteY1" fmla="*/ 268292 h 275480"/>
              <a:gd name="connsiteX2" fmla="*/ 7189 w 275480"/>
              <a:gd name="connsiteY2" fmla="*/ 93980 h 275480"/>
              <a:gd name="connsiteX3" fmla="*/ 181500 w 275480"/>
              <a:gd name="connsiteY3" fmla="*/ 7188 h 275480"/>
              <a:gd name="connsiteX4" fmla="*/ 268292 w 275480"/>
              <a:gd name="connsiteY4" fmla="*/ 181500 h 27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80" h="275480">
                <a:moveTo>
                  <a:pt x="268292" y="181500"/>
                </a:moveTo>
                <a:cubicBezTo>
                  <a:pt x="244148" y="253619"/>
                  <a:pt x="166098" y="292488"/>
                  <a:pt x="93980" y="268292"/>
                </a:cubicBezTo>
                <a:cubicBezTo>
                  <a:pt x="21862" y="244148"/>
                  <a:pt x="-17007" y="166098"/>
                  <a:pt x="7189" y="93980"/>
                </a:cubicBezTo>
                <a:cubicBezTo>
                  <a:pt x="31332" y="21862"/>
                  <a:pt x="109382" y="-17007"/>
                  <a:pt x="181500" y="7188"/>
                </a:cubicBezTo>
                <a:cubicBezTo>
                  <a:pt x="253619" y="31332"/>
                  <a:pt x="292487" y="109382"/>
                  <a:pt x="268292" y="181500"/>
                </a:cubicBezTo>
                <a:close/>
              </a:path>
            </a:pathLst>
          </a:custGeom>
          <a:solidFill>
            <a:schemeClr val="accent2">
              <a:lumMod val="20000"/>
              <a:lumOff val="80000"/>
            </a:schemeClr>
          </a:solidFill>
          <a:ln w="5198" cap="flat">
            <a:noFill/>
            <a:prstDash val="solid"/>
            <a:miter/>
          </a:ln>
        </p:spPr>
        <p:txBody>
          <a:bodyPr rtlCol="0" anchor="ctr"/>
          <a:lstStyle/>
          <a:p>
            <a:endParaRPr lang="en-US" sz="1350"/>
          </a:p>
        </p:txBody>
      </p:sp>
      <p:sp>
        <p:nvSpPr>
          <p:cNvPr id="44" name="任意多边形: 形状 43"/>
          <p:cNvSpPr/>
          <p:nvPr>
            <p:custDataLst>
              <p:tags r:id="rId32"/>
            </p:custDataLst>
          </p:nvPr>
        </p:nvSpPr>
        <p:spPr>
          <a:xfrm>
            <a:off x="8254457" y="2277413"/>
            <a:ext cx="93283" cy="93284"/>
          </a:xfrm>
          <a:custGeom>
            <a:avLst/>
            <a:gdLst>
              <a:gd name="connsiteX0" fmla="*/ 159530 w 163792"/>
              <a:gd name="connsiteY0" fmla="*/ 107913 h 163793"/>
              <a:gd name="connsiteX1" fmla="*/ 55880 w 163792"/>
              <a:gd name="connsiteY1" fmla="*/ 159530 h 163793"/>
              <a:gd name="connsiteX2" fmla="*/ 4263 w 163792"/>
              <a:gd name="connsiteY2" fmla="*/ 55880 h 163793"/>
              <a:gd name="connsiteX3" fmla="*/ 107913 w 163792"/>
              <a:gd name="connsiteY3" fmla="*/ 4263 h 163793"/>
              <a:gd name="connsiteX4" fmla="*/ 159530 w 163792"/>
              <a:gd name="connsiteY4" fmla="*/ 107913 h 163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92" h="163793">
                <a:moveTo>
                  <a:pt x="159530" y="107913"/>
                </a:moveTo>
                <a:cubicBezTo>
                  <a:pt x="145169" y="150789"/>
                  <a:pt x="98755" y="173892"/>
                  <a:pt x="55880" y="159530"/>
                </a:cubicBezTo>
                <a:cubicBezTo>
                  <a:pt x="13004" y="145169"/>
                  <a:pt x="-10099" y="98755"/>
                  <a:pt x="4263" y="55880"/>
                </a:cubicBezTo>
                <a:cubicBezTo>
                  <a:pt x="18624" y="13004"/>
                  <a:pt x="65038" y="-10098"/>
                  <a:pt x="107913" y="4263"/>
                </a:cubicBezTo>
                <a:cubicBezTo>
                  <a:pt x="150789" y="18624"/>
                  <a:pt x="173891" y="65038"/>
                  <a:pt x="159530" y="107913"/>
                </a:cubicBezTo>
                <a:close/>
              </a:path>
            </a:pathLst>
          </a:custGeom>
          <a:solidFill>
            <a:srgbClr val="1F264C"/>
          </a:solidFill>
          <a:ln w="5198" cap="flat">
            <a:noFill/>
            <a:prstDash val="solid"/>
            <a:miter/>
          </a:ln>
        </p:spPr>
        <p:txBody>
          <a:bodyPr rtlCol="0" anchor="ctr"/>
          <a:lstStyle/>
          <a:p>
            <a:endParaRPr lang="en-US" sz="1350"/>
          </a:p>
        </p:txBody>
      </p:sp>
      <p:sp>
        <p:nvSpPr>
          <p:cNvPr id="45" name="任意多边形: 形状 44"/>
          <p:cNvSpPr/>
          <p:nvPr>
            <p:custDataLst>
              <p:tags r:id="rId33"/>
            </p:custDataLst>
          </p:nvPr>
        </p:nvSpPr>
        <p:spPr>
          <a:xfrm>
            <a:off x="8244941" y="2294716"/>
            <a:ext cx="36393" cy="36393"/>
          </a:xfrm>
          <a:custGeom>
            <a:avLst/>
            <a:gdLst>
              <a:gd name="connsiteX0" fmla="*/ 62234 w 63901"/>
              <a:gd name="connsiteY0" fmla="*/ 42097 h 63901"/>
              <a:gd name="connsiteX1" fmla="*/ 21804 w 63901"/>
              <a:gd name="connsiteY1" fmla="*/ 62234 h 63901"/>
              <a:gd name="connsiteX2" fmla="*/ 1667 w 63901"/>
              <a:gd name="connsiteY2" fmla="*/ 21804 h 63901"/>
              <a:gd name="connsiteX3" fmla="*/ 42097 w 63901"/>
              <a:gd name="connsiteY3" fmla="*/ 1667 h 63901"/>
              <a:gd name="connsiteX4" fmla="*/ 62234 w 63901"/>
              <a:gd name="connsiteY4" fmla="*/ 42097 h 63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01" h="63901">
                <a:moveTo>
                  <a:pt x="62234" y="42097"/>
                </a:moveTo>
                <a:cubicBezTo>
                  <a:pt x="56614" y="58800"/>
                  <a:pt x="38507" y="67854"/>
                  <a:pt x="21804" y="62234"/>
                </a:cubicBezTo>
                <a:cubicBezTo>
                  <a:pt x="5102" y="56614"/>
                  <a:pt x="-3952" y="38507"/>
                  <a:pt x="1667" y="21804"/>
                </a:cubicBezTo>
                <a:cubicBezTo>
                  <a:pt x="7287" y="5101"/>
                  <a:pt x="25394" y="-3952"/>
                  <a:pt x="42097" y="1667"/>
                </a:cubicBezTo>
                <a:cubicBezTo>
                  <a:pt x="58800" y="7287"/>
                  <a:pt x="67854" y="25394"/>
                  <a:pt x="62234" y="42097"/>
                </a:cubicBezTo>
                <a:close/>
              </a:path>
            </a:pathLst>
          </a:custGeom>
          <a:solidFill>
            <a:srgbClr val="FFFFFF"/>
          </a:solidFill>
          <a:ln w="5198" cap="flat">
            <a:noFill/>
            <a:prstDash val="solid"/>
            <a:miter/>
          </a:ln>
        </p:spPr>
        <p:txBody>
          <a:bodyPr rtlCol="0" anchor="ctr"/>
          <a:lstStyle/>
          <a:p>
            <a:endParaRPr lang="en-US" sz="1350"/>
          </a:p>
        </p:txBody>
      </p:sp>
      <p:sp>
        <p:nvSpPr>
          <p:cNvPr id="46" name="任意多边形: 形状 45"/>
          <p:cNvSpPr/>
          <p:nvPr>
            <p:custDataLst>
              <p:tags r:id="rId34"/>
            </p:custDataLst>
          </p:nvPr>
        </p:nvSpPr>
        <p:spPr>
          <a:xfrm>
            <a:off x="8210477" y="2222414"/>
            <a:ext cx="334005" cy="148818"/>
          </a:xfrm>
          <a:custGeom>
            <a:avLst/>
            <a:gdLst>
              <a:gd name="connsiteX0" fmla="*/ 200953 w 586468"/>
              <a:gd name="connsiteY0" fmla="*/ 2335 h 261305"/>
              <a:gd name="connsiteX1" fmla="*/ 273279 w 586468"/>
              <a:gd name="connsiteY1" fmla="*/ 3740 h 261305"/>
              <a:gd name="connsiteX2" fmla="*/ 443585 w 586468"/>
              <a:gd name="connsiteY2" fmla="*/ 89231 h 261305"/>
              <a:gd name="connsiteX3" fmla="*/ 586468 w 586468"/>
              <a:gd name="connsiteY3" fmla="*/ 217025 h 261305"/>
              <a:gd name="connsiteX4" fmla="*/ 541096 w 586468"/>
              <a:gd name="connsiteY4" fmla="*/ 244706 h 261305"/>
              <a:gd name="connsiteX5" fmla="*/ 480060 w 586468"/>
              <a:gd name="connsiteY5" fmla="*/ 261305 h 261305"/>
              <a:gd name="connsiteX6" fmla="*/ 217239 w 586468"/>
              <a:gd name="connsiteY6" fmla="*/ 59364 h 261305"/>
              <a:gd name="connsiteX7" fmla="*/ 0 w 586468"/>
              <a:gd name="connsiteY7" fmla="*/ 196888 h 261305"/>
              <a:gd name="connsiteX8" fmla="*/ 201005 w 586468"/>
              <a:gd name="connsiteY8" fmla="*/ 2387 h 2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468" h="261305">
                <a:moveTo>
                  <a:pt x="200953" y="2335"/>
                </a:moveTo>
                <a:cubicBezTo>
                  <a:pt x="223380" y="-1099"/>
                  <a:pt x="247471" y="-839"/>
                  <a:pt x="273279" y="3740"/>
                </a:cubicBezTo>
                <a:cubicBezTo>
                  <a:pt x="336500" y="14979"/>
                  <a:pt x="393476" y="49113"/>
                  <a:pt x="443585" y="89231"/>
                </a:cubicBezTo>
                <a:cubicBezTo>
                  <a:pt x="492652" y="128516"/>
                  <a:pt x="542760" y="172068"/>
                  <a:pt x="586468" y="217025"/>
                </a:cubicBezTo>
                <a:cubicBezTo>
                  <a:pt x="575750" y="238046"/>
                  <a:pt x="561440" y="240284"/>
                  <a:pt x="541096" y="244706"/>
                </a:cubicBezTo>
                <a:cubicBezTo>
                  <a:pt x="534799" y="246059"/>
                  <a:pt x="479176" y="256622"/>
                  <a:pt x="480060" y="261305"/>
                </a:cubicBezTo>
                <a:cubicBezTo>
                  <a:pt x="458414" y="145427"/>
                  <a:pt x="330360" y="58947"/>
                  <a:pt x="217239" y="59364"/>
                </a:cubicBezTo>
                <a:cubicBezTo>
                  <a:pt x="115723" y="59780"/>
                  <a:pt x="53282" y="116652"/>
                  <a:pt x="0" y="196888"/>
                </a:cubicBezTo>
                <a:cubicBezTo>
                  <a:pt x="37516" y="101302"/>
                  <a:pt x="103494" y="17321"/>
                  <a:pt x="201005" y="2387"/>
                </a:cubicBezTo>
                <a:close/>
              </a:path>
            </a:pathLst>
          </a:custGeom>
          <a:solidFill>
            <a:schemeClr val="accent3">
              <a:lumMod val="75000"/>
            </a:schemeClr>
          </a:solidFill>
          <a:ln w="5198" cap="flat">
            <a:noFill/>
            <a:prstDash val="solid"/>
            <a:miter/>
          </a:ln>
        </p:spPr>
        <p:txBody>
          <a:bodyPr rtlCol="0" anchor="ctr"/>
          <a:lstStyle/>
          <a:p>
            <a:endParaRPr lang="en-US" sz="1350"/>
          </a:p>
        </p:txBody>
      </p:sp>
      <p:sp>
        <p:nvSpPr>
          <p:cNvPr id="47" name="任意多边形: 形状 46"/>
          <p:cNvSpPr/>
          <p:nvPr userDrawn="1">
            <p:custDataLst>
              <p:tags r:id="rId35"/>
            </p:custDataLst>
          </p:nvPr>
        </p:nvSpPr>
        <p:spPr>
          <a:xfrm>
            <a:off x="6488642" y="1911317"/>
            <a:ext cx="365147" cy="679616"/>
          </a:xfrm>
          <a:custGeom>
            <a:avLst/>
            <a:gdLst>
              <a:gd name="connsiteX0" fmla="*/ 304355 w 418682"/>
              <a:gd name="connsiteY0" fmla="*/ 71075 h 779257"/>
              <a:gd name="connsiteX1" fmla="*/ 413470 w 418682"/>
              <a:gd name="connsiteY1" fmla="*/ 644067 h 779257"/>
              <a:gd name="connsiteX2" fmla="*/ 128275 w 418682"/>
              <a:gd name="connsiteY2" fmla="*/ 774202 h 779257"/>
              <a:gd name="connsiteX3" fmla="*/ 64 w 418682"/>
              <a:gd name="connsiteY3" fmla="*/ 663111 h 779257"/>
              <a:gd name="connsiteX4" fmla="*/ 101842 w 418682"/>
              <a:gd name="connsiteY4" fmla="*/ 127843 h 779257"/>
              <a:gd name="connsiteX5" fmla="*/ 304304 w 418682"/>
              <a:gd name="connsiteY5" fmla="*/ 71127 h 77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682" h="779257">
                <a:moveTo>
                  <a:pt x="304355" y="71075"/>
                </a:moveTo>
                <a:cubicBezTo>
                  <a:pt x="315803" y="250642"/>
                  <a:pt x="383082" y="587402"/>
                  <a:pt x="413470" y="644067"/>
                </a:cubicBezTo>
                <a:cubicBezTo>
                  <a:pt x="456189" y="723834"/>
                  <a:pt x="225161" y="799802"/>
                  <a:pt x="128275" y="774202"/>
                </a:cubicBezTo>
                <a:cubicBezTo>
                  <a:pt x="31440" y="748550"/>
                  <a:pt x="2926" y="697297"/>
                  <a:pt x="64" y="663111"/>
                </a:cubicBezTo>
                <a:cubicBezTo>
                  <a:pt x="-2798" y="628925"/>
                  <a:pt x="90758" y="426567"/>
                  <a:pt x="101842" y="127843"/>
                </a:cubicBezTo>
                <a:cubicBezTo>
                  <a:pt x="108970" y="-64212"/>
                  <a:pt x="299620" y="-2084"/>
                  <a:pt x="304304" y="71127"/>
                </a:cubicBezTo>
                <a:close/>
              </a:path>
            </a:pathLst>
          </a:custGeom>
          <a:solidFill>
            <a:srgbClr val="F07A35">
              <a:alpha val="30000"/>
            </a:srgbClr>
          </a:solidFill>
          <a:ln w="5198" cap="flat">
            <a:noFill/>
            <a:prstDash val="solid"/>
            <a:miter/>
          </a:ln>
        </p:spPr>
        <p:txBody>
          <a:bodyPr rtlCol="0" anchor="ctr"/>
          <a:lstStyle/>
          <a:p>
            <a:endParaRPr lang="en-US" sz="1350"/>
          </a:p>
        </p:txBody>
      </p:sp>
      <p:sp>
        <p:nvSpPr>
          <p:cNvPr id="48" name="任意多边形: 形状 47"/>
          <p:cNvSpPr/>
          <p:nvPr userDrawn="1">
            <p:custDataLst>
              <p:tags r:id="rId36"/>
            </p:custDataLst>
          </p:nvPr>
        </p:nvSpPr>
        <p:spPr>
          <a:xfrm>
            <a:off x="6323979" y="1379884"/>
            <a:ext cx="820244" cy="800531"/>
          </a:xfrm>
          <a:custGeom>
            <a:avLst/>
            <a:gdLst>
              <a:gd name="connsiteX0" fmla="*/ 843701 w 940502"/>
              <a:gd name="connsiteY0" fmla="*/ 539361 h 917900"/>
              <a:gd name="connsiteX1" fmla="*/ 908743 w 940502"/>
              <a:gd name="connsiteY1" fmla="*/ 276072 h 917900"/>
              <a:gd name="connsiteX2" fmla="*/ 780845 w 940502"/>
              <a:gd name="connsiteY2" fmla="*/ 277997 h 917900"/>
              <a:gd name="connsiteX3" fmla="*/ 819870 w 940502"/>
              <a:gd name="connsiteY3" fmla="*/ 214204 h 917900"/>
              <a:gd name="connsiteX4" fmla="*/ 801242 w 940502"/>
              <a:gd name="connsiteY4" fmla="*/ 151244 h 917900"/>
              <a:gd name="connsiteX5" fmla="*/ 653207 w 940502"/>
              <a:gd name="connsiteY5" fmla="*/ 181735 h 917900"/>
              <a:gd name="connsiteX6" fmla="*/ 664863 w 940502"/>
              <a:gd name="connsiteY6" fmla="*/ 78813 h 917900"/>
              <a:gd name="connsiteX7" fmla="*/ 488626 w 940502"/>
              <a:gd name="connsiteY7" fmla="*/ 110138 h 917900"/>
              <a:gd name="connsiteX8" fmla="*/ 476242 w 940502"/>
              <a:gd name="connsiteY8" fmla="*/ 3157 h 917900"/>
              <a:gd name="connsiteX9" fmla="*/ 306353 w 940502"/>
              <a:gd name="connsiteY9" fmla="*/ 123406 h 917900"/>
              <a:gd name="connsiteX10" fmla="*/ 282990 w 940502"/>
              <a:gd name="connsiteY10" fmla="*/ 35053 h 917900"/>
              <a:gd name="connsiteX11" fmla="*/ 203483 w 940502"/>
              <a:gd name="connsiteY11" fmla="*/ 86306 h 917900"/>
              <a:gd name="connsiteX12" fmla="*/ 73815 w 940502"/>
              <a:gd name="connsiteY12" fmla="*/ 191778 h 917900"/>
              <a:gd name="connsiteX13" fmla="*/ 54823 w 940502"/>
              <a:gd name="connsiteY13" fmla="*/ 391066 h 917900"/>
              <a:gd name="connsiteX14" fmla="*/ 19076 w 940502"/>
              <a:gd name="connsiteY14" fmla="*/ 361511 h 917900"/>
              <a:gd name="connsiteX15" fmla="*/ 138597 w 940502"/>
              <a:gd name="connsiteY15" fmla="*/ 633697 h 917900"/>
              <a:gd name="connsiteX16" fmla="*/ 374464 w 940502"/>
              <a:gd name="connsiteY16" fmla="*/ 887881 h 917900"/>
              <a:gd name="connsiteX17" fmla="*/ 589935 w 940502"/>
              <a:gd name="connsiteY17" fmla="*/ 871282 h 917900"/>
              <a:gd name="connsiteX18" fmla="*/ 742653 w 940502"/>
              <a:gd name="connsiteY18" fmla="*/ 719448 h 917900"/>
              <a:gd name="connsiteX19" fmla="*/ 868730 w 940502"/>
              <a:gd name="connsiteY19" fmla="*/ 676989 h 917900"/>
              <a:gd name="connsiteX20" fmla="*/ 843701 w 940502"/>
              <a:gd name="connsiteY20" fmla="*/ 539465 h 91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0502" h="917900">
                <a:moveTo>
                  <a:pt x="843701" y="539361"/>
                </a:moveTo>
                <a:cubicBezTo>
                  <a:pt x="936321" y="470885"/>
                  <a:pt x="971756" y="325972"/>
                  <a:pt x="908743" y="276072"/>
                </a:cubicBezTo>
                <a:cubicBezTo>
                  <a:pt x="880229" y="253489"/>
                  <a:pt x="828976" y="249223"/>
                  <a:pt x="780845" y="277997"/>
                </a:cubicBezTo>
                <a:cubicBezTo>
                  <a:pt x="797548" y="259057"/>
                  <a:pt x="810608" y="237671"/>
                  <a:pt x="819870" y="214204"/>
                </a:cubicBezTo>
                <a:cubicBezTo>
                  <a:pt x="830017" y="188500"/>
                  <a:pt x="821327" y="166490"/>
                  <a:pt x="801242" y="151244"/>
                </a:cubicBezTo>
                <a:cubicBezTo>
                  <a:pt x="786100" y="139745"/>
                  <a:pt x="730893" y="129910"/>
                  <a:pt x="653207" y="181735"/>
                </a:cubicBezTo>
                <a:cubicBezTo>
                  <a:pt x="677663" y="158737"/>
                  <a:pt x="688330" y="103321"/>
                  <a:pt x="664863" y="78813"/>
                </a:cubicBezTo>
                <a:cubicBezTo>
                  <a:pt x="618501" y="30370"/>
                  <a:pt x="530617" y="76680"/>
                  <a:pt x="488626" y="110138"/>
                </a:cubicBezTo>
                <a:cubicBezTo>
                  <a:pt x="510376" y="58572"/>
                  <a:pt x="505016" y="12783"/>
                  <a:pt x="476242" y="3157"/>
                </a:cubicBezTo>
                <a:cubicBezTo>
                  <a:pt x="429151" y="-12557"/>
                  <a:pt x="348396" y="30839"/>
                  <a:pt x="306353" y="123406"/>
                </a:cubicBezTo>
                <a:cubicBezTo>
                  <a:pt x="310880" y="104778"/>
                  <a:pt x="312128" y="56439"/>
                  <a:pt x="282990" y="35053"/>
                </a:cubicBezTo>
                <a:cubicBezTo>
                  <a:pt x="254527" y="14136"/>
                  <a:pt x="209883" y="51548"/>
                  <a:pt x="203483" y="86306"/>
                </a:cubicBezTo>
                <a:cubicBezTo>
                  <a:pt x="176581" y="15749"/>
                  <a:pt x="44000" y="64556"/>
                  <a:pt x="73815" y="191778"/>
                </a:cubicBezTo>
                <a:cubicBezTo>
                  <a:pt x="9918" y="165761"/>
                  <a:pt x="-40658" y="301516"/>
                  <a:pt x="54823" y="391066"/>
                </a:cubicBezTo>
                <a:cubicBezTo>
                  <a:pt x="39369" y="387111"/>
                  <a:pt x="25893" y="375976"/>
                  <a:pt x="19076" y="361511"/>
                </a:cubicBezTo>
                <a:cubicBezTo>
                  <a:pt x="-43208" y="480199"/>
                  <a:pt x="60339" y="617307"/>
                  <a:pt x="138597" y="633697"/>
                </a:cubicBezTo>
                <a:cubicBezTo>
                  <a:pt x="256453" y="744633"/>
                  <a:pt x="218937" y="807437"/>
                  <a:pt x="374464" y="887881"/>
                </a:cubicBezTo>
                <a:cubicBezTo>
                  <a:pt x="484775" y="944909"/>
                  <a:pt x="577290" y="909995"/>
                  <a:pt x="589935" y="871282"/>
                </a:cubicBezTo>
                <a:cubicBezTo>
                  <a:pt x="686404" y="896570"/>
                  <a:pt x="766276" y="807905"/>
                  <a:pt x="742653" y="719448"/>
                </a:cubicBezTo>
                <a:cubicBezTo>
                  <a:pt x="785216" y="724912"/>
                  <a:pt x="846303" y="713621"/>
                  <a:pt x="868730" y="676989"/>
                </a:cubicBezTo>
                <a:cubicBezTo>
                  <a:pt x="900470" y="625112"/>
                  <a:pt x="871591" y="557625"/>
                  <a:pt x="843701" y="539465"/>
                </a:cubicBezTo>
                <a:close/>
              </a:path>
            </a:pathLst>
          </a:custGeom>
          <a:solidFill>
            <a:srgbClr val="12162C"/>
          </a:solidFill>
          <a:ln w="5198" cap="flat">
            <a:noFill/>
            <a:prstDash val="solid"/>
            <a:miter/>
          </a:ln>
        </p:spPr>
        <p:txBody>
          <a:bodyPr rtlCol="0" anchor="ctr"/>
          <a:lstStyle/>
          <a:p>
            <a:endParaRPr lang="en-US" sz="1350"/>
          </a:p>
        </p:txBody>
      </p:sp>
      <p:sp>
        <p:nvSpPr>
          <p:cNvPr id="49" name="任意多边形: 形状 48"/>
          <p:cNvSpPr/>
          <p:nvPr userDrawn="1">
            <p:custDataLst>
              <p:tags r:id="rId37"/>
            </p:custDataLst>
          </p:nvPr>
        </p:nvSpPr>
        <p:spPr>
          <a:xfrm>
            <a:off x="6397360" y="1637809"/>
            <a:ext cx="491607" cy="612510"/>
          </a:xfrm>
          <a:custGeom>
            <a:avLst/>
            <a:gdLst>
              <a:gd name="connsiteX0" fmla="*/ 76364 w 563683"/>
              <a:gd name="connsiteY0" fmla="*/ 0 h 702312"/>
              <a:gd name="connsiteX1" fmla="*/ 145413 w 563683"/>
              <a:gd name="connsiteY1" fmla="*/ 702243 h 702312"/>
              <a:gd name="connsiteX2" fmla="*/ 470986 w 563683"/>
              <a:gd name="connsiteY2" fmla="*/ 369385 h 702312"/>
              <a:gd name="connsiteX3" fmla="*/ 557829 w 563683"/>
              <a:gd name="connsiteY3" fmla="*/ 245962 h 702312"/>
              <a:gd name="connsiteX4" fmla="*/ 466667 w 563683"/>
              <a:gd name="connsiteY4" fmla="*/ 247055 h 702312"/>
              <a:gd name="connsiteX5" fmla="*/ 449652 w 563683"/>
              <a:gd name="connsiteY5" fmla="*/ 90590 h 702312"/>
              <a:gd name="connsiteX6" fmla="*/ 76364 w 563683"/>
              <a:gd name="connsiteY6" fmla="*/ 0 h 70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683" h="702312">
                <a:moveTo>
                  <a:pt x="76364" y="0"/>
                </a:moveTo>
                <a:cubicBezTo>
                  <a:pt x="-84315" y="264226"/>
                  <a:pt x="42803" y="697924"/>
                  <a:pt x="145413" y="702243"/>
                </a:cubicBezTo>
                <a:cubicBezTo>
                  <a:pt x="229082" y="705729"/>
                  <a:pt x="485763" y="578715"/>
                  <a:pt x="470986" y="369385"/>
                </a:cubicBezTo>
                <a:cubicBezTo>
                  <a:pt x="546954" y="368500"/>
                  <a:pt x="577602" y="284467"/>
                  <a:pt x="557829" y="245962"/>
                </a:cubicBezTo>
                <a:cubicBezTo>
                  <a:pt x="522499" y="177174"/>
                  <a:pt x="466667" y="247055"/>
                  <a:pt x="466667" y="247055"/>
                </a:cubicBezTo>
                <a:cubicBezTo>
                  <a:pt x="466667" y="247055"/>
                  <a:pt x="420149" y="214898"/>
                  <a:pt x="449652" y="90590"/>
                </a:cubicBezTo>
                <a:cubicBezTo>
                  <a:pt x="127461" y="149180"/>
                  <a:pt x="76364" y="0"/>
                  <a:pt x="76364" y="0"/>
                </a:cubicBezTo>
                <a:close/>
              </a:path>
            </a:pathLst>
          </a:custGeom>
          <a:solidFill>
            <a:srgbClr val="F7B690"/>
          </a:solidFill>
          <a:ln w="5198" cap="flat">
            <a:noFill/>
            <a:prstDash val="solid"/>
            <a:miter/>
          </a:ln>
        </p:spPr>
        <p:txBody>
          <a:bodyPr rtlCol="0" anchor="ctr"/>
          <a:lstStyle/>
          <a:p>
            <a:endParaRPr lang="en-US" sz="1350"/>
          </a:p>
        </p:txBody>
      </p:sp>
      <p:sp>
        <p:nvSpPr>
          <p:cNvPr id="50" name="任意多边形: 形状 49"/>
          <p:cNvSpPr/>
          <p:nvPr userDrawn="1">
            <p:custDataLst>
              <p:tags r:id="rId38"/>
            </p:custDataLst>
          </p:nvPr>
        </p:nvSpPr>
        <p:spPr>
          <a:xfrm>
            <a:off x="6734826" y="2452109"/>
            <a:ext cx="1338493" cy="1767437"/>
          </a:xfrm>
          <a:custGeom>
            <a:avLst/>
            <a:gdLst>
              <a:gd name="connsiteX0" fmla="*/ 139356 w 1784657"/>
              <a:gd name="connsiteY0" fmla="*/ 0 h 2356583"/>
              <a:gd name="connsiteX1" fmla="*/ 482249 w 1784657"/>
              <a:gd name="connsiteY1" fmla="*/ 190717 h 2356583"/>
              <a:gd name="connsiteX2" fmla="*/ 924916 w 1784657"/>
              <a:gd name="connsiteY2" fmla="*/ 803530 h 2356583"/>
              <a:gd name="connsiteX3" fmla="*/ 1584198 w 1784657"/>
              <a:gd name="connsiteY3" fmla="*/ 194106 h 2356583"/>
              <a:gd name="connsiteX4" fmla="*/ 1784657 w 1784657"/>
              <a:gd name="connsiteY4" fmla="*/ 733887 h 2356583"/>
              <a:gd name="connsiteX5" fmla="*/ 931087 w 1784657"/>
              <a:gd name="connsiteY5" fmla="*/ 1282623 h 2356583"/>
              <a:gd name="connsiteX6" fmla="*/ 458167 w 1784657"/>
              <a:gd name="connsiteY6" fmla="*/ 930533 h 2356583"/>
              <a:gd name="connsiteX7" fmla="*/ 1050863 w 1784657"/>
              <a:gd name="connsiteY7" fmla="*/ 2303289 h 2356583"/>
              <a:gd name="connsiteX8" fmla="*/ 1076651 w 1784657"/>
              <a:gd name="connsiteY8" fmla="*/ 2356583 h 2356583"/>
              <a:gd name="connsiteX9" fmla="*/ 190059 w 1784657"/>
              <a:gd name="connsiteY9" fmla="*/ 2356583 h 2356583"/>
              <a:gd name="connsiteX10" fmla="*/ 154743 w 1784657"/>
              <a:gd name="connsiteY10" fmla="*/ 2139746 h 2356583"/>
              <a:gd name="connsiteX11" fmla="*/ 2068 w 1784657"/>
              <a:gd name="connsiteY11" fmla="*/ 830757 h 2356583"/>
              <a:gd name="connsiteX12" fmla="*/ 139296 w 1784657"/>
              <a:gd name="connsiteY12" fmla="*/ 61 h 2356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4657" h="2356583">
                <a:moveTo>
                  <a:pt x="139356" y="0"/>
                </a:moveTo>
                <a:cubicBezTo>
                  <a:pt x="219225" y="17487"/>
                  <a:pt x="424646" y="137290"/>
                  <a:pt x="482249" y="190717"/>
                </a:cubicBezTo>
                <a:cubicBezTo>
                  <a:pt x="546688" y="250498"/>
                  <a:pt x="860355" y="759239"/>
                  <a:pt x="924916" y="803530"/>
                </a:cubicBezTo>
                <a:cubicBezTo>
                  <a:pt x="983910" y="844009"/>
                  <a:pt x="1584198" y="194106"/>
                  <a:pt x="1584198" y="194106"/>
                </a:cubicBezTo>
                <a:lnTo>
                  <a:pt x="1784657" y="733887"/>
                </a:lnTo>
                <a:cubicBezTo>
                  <a:pt x="1784657" y="733887"/>
                  <a:pt x="1089978" y="1339499"/>
                  <a:pt x="931087" y="1282623"/>
                </a:cubicBezTo>
                <a:cubicBezTo>
                  <a:pt x="810317" y="1239360"/>
                  <a:pt x="492111" y="909236"/>
                  <a:pt x="458167" y="930533"/>
                </a:cubicBezTo>
                <a:cubicBezTo>
                  <a:pt x="420048" y="954465"/>
                  <a:pt x="783941" y="1748880"/>
                  <a:pt x="1050863" y="2303289"/>
                </a:cubicBezTo>
                <a:lnTo>
                  <a:pt x="1076651" y="2356583"/>
                </a:lnTo>
                <a:lnTo>
                  <a:pt x="190059" y="2356583"/>
                </a:lnTo>
                <a:lnTo>
                  <a:pt x="154743" y="2139746"/>
                </a:lnTo>
                <a:cubicBezTo>
                  <a:pt x="57218" y="1525272"/>
                  <a:pt x="-13127" y="968120"/>
                  <a:pt x="2068" y="830757"/>
                </a:cubicBezTo>
                <a:cubicBezTo>
                  <a:pt x="36798" y="516788"/>
                  <a:pt x="139296" y="61"/>
                  <a:pt x="139296" y="61"/>
                </a:cubicBezTo>
                <a:close/>
              </a:path>
            </a:pathLst>
          </a:custGeom>
          <a:solidFill>
            <a:srgbClr val="FFFFFF"/>
          </a:solidFill>
          <a:ln w="5198" cap="flat">
            <a:noFill/>
            <a:prstDash val="solid"/>
            <a:miter/>
          </a:ln>
        </p:spPr>
        <p:txBody>
          <a:bodyPr rtlCol="0" anchor="ctr"/>
          <a:lstStyle/>
          <a:p>
            <a:endParaRPr lang="en-US" sz="1350"/>
          </a:p>
        </p:txBody>
      </p:sp>
      <p:sp>
        <p:nvSpPr>
          <p:cNvPr id="51" name="任意多边形: 形状 50"/>
          <p:cNvSpPr/>
          <p:nvPr userDrawn="1">
            <p:custDataLst>
              <p:tags r:id="rId39"/>
            </p:custDataLst>
          </p:nvPr>
        </p:nvSpPr>
        <p:spPr>
          <a:xfrm>
            <a:off x="5931000" y="2584878"/>
            <a:ext cx="1568666" cy="1634668"/>
          </a:xfrm>
          <a:custGeom>
            <a:avLst/>
            <a:gdLst>
              <a:gd name="connsiteX0" fmla="*/ 2005699 w 2091555"/>
              <a:gd name="connsiteY0" fmla="*/ 2111038 h 2179557"/>
              <a:gd name="connsiteX1" fmla="*/ 2017316 w 2091555"/>
              <a:gd name="connsiteY1" fmla="*/ 2117271 h 2179557"/>
              <a:gd name="connsiteX2" fmla="*/ 2036105 w 2091555"/>
              <a:gd name="connsiteY2" fmla="*/ 2179557 h 2179557"/>
              <a:gd name="connsiteX3" fmla="*/ 2016629 w 2091555"/>
              <a:gd name="connsiteY3" fmla="*/ 2179557 h 2179557"/>
              <a:gd name="connsiteX4" fmla="*/ 1999466 w 2091555"/>
              <a:gd name="connsiteY4" fmla="*/ 2122655 h 2179557"/>
              <a:gd name="connsiteX5" fmla="*/ 2005699 w 2091555"/>
              <a:gd name="connsiteY5" fmla="*/ 2111038 h 2179557"/>
              <a:gd name="connsiteX6" fmla="*/ 1465858 w 2091555"/>
              <a:gd name="connsiteY6" fmla="*/ 2110917 h 2179557"/>
              <a:gd name="connsiteX7" fmla="*/ 1477172 w 2091555"/>
              <a:gd name="connsiteY7" fmla="*/ 2117694 h 2179557"/>
              <a:gd name="connsiteX8" fmla="*/ 1492920 w 2091555"/>
              <a:gd name="connsiteY8" fmla="*/ 2179557 h 2179557"/>
              <a:gd name="connsiteX9" fmla="*/ 1473644 w 2091555"/>
              <a:gd name="connsiteY9" fmla="*/ 2179557 h 2179557"/>
              <a:gd name="connsiteX10" fmla="*/ 1468936 w 2091555"/>
              <a:gd name="connsiteY10" fmla="*/ 2161295 h 2179557"/>
              <a:gd name="connsiteX11" fmla="*/ 1459081 w 2091555"/>
              <a:gd name="connsiteY11" fmla="*/ 2122233 h 2179557"/>
              <a:gd name="connsiteX12" fmla="*/ 1465858 w 2091555"/>
              <a:gd name="connsiteY12" fmla="*/ 2110917 h 2179557"/>
              <a:gd name="connsiteX13" fmla="*/ 1928069 w 2091555"/>
              <a:gd name="connsiteY13" fmla="*/ 1833372 h 2179557"/>
              <a:gd name="connsiteX14" fmla="*/ 1939202 w 2091555"/>
              <a:gd name="connsiteY14" fmla="*/ 1836337 h 2179557"/>
              <a:gd name="connsiteX15" fmla="*/ 2089682 w 2091555"/>
              <a:gd name="connsiteY15" fmla="*/ 2036311 h 2179557"/>
              <a:gd name="connsiteX16" fmla="*/ 2091316 w 2091555"/>
              <a:gd name="connsiteY16" fmla="*/ 2044057 h 2179557"/>
              <a:gd name="connsiteX17" fmla="*/ 2086416 w 2091555"/>
              <a:gd name="connsiteY17" fmla="*/ 2050228 h 2179557"/>
              <a:gd name="connsiteX18" fmla="*/ 1843027 w 2091555"/>
              <a:gd name="connsiteY18" fmla="*/ 2167536 h 2179557"/>
              <a:gd name="connsiteX19" fmla="*/ 1816401 w 2091555"/>
              <a:gd name="connsiteY19" fmla="*/ 2179557 h 2179557"/>
              <a:gd name="connsiteX20" fmla="*/ 1771084 w 2091555"/>
              <a:gd name="connsiteY20" fmla="*/ 2179557 h 2179557"/>
              <a:gd name="connsiteX21" fmla="*/ 1771787 w 2091555"/>
              <a:gd name="connsiteY21" fmla="*/ 2179251 h 2179557"/>
              <a:gd name="connsiteX22" fmla="*/ 2068081 w 2091555"/>
              <a:gd name="connsiteY22" fmla="*/ 2038490 h 2179557"/>
              <a:gd name="connsiteX23" fmla="*/ 1928735 w 2091555"/>
              <a:gd name="connsiteY23" fmla="*/ 1853278 h 2179557"/>
              <a:gd name="connsiteX24" fmla="*/ 1480984 w 2091555"/>
              <a:gd name="connsiteY24" fmla="*/ 2046416 h 2179557"/>
              <a:gd name="connsiteX25" fmla="*/ 1480984 w 2091555"/>
              <a:gd name="connsiteY25" fmla="*/ 2046477 h 2179557"/>
              <a:gd name="connsiteX26" fmla="*/ 1552549 w 2091555"/>
              <a:gd name="connsiteY26" fmla="*/ 2170765 h 2179557"/>
              <a:gd name="connsiteX27" fmla="*/ 1558807 w 2091555"/>
              <a:gd name="connsiteY27" fmla="*/ 2179557 h 2179557"/>
              <a:gd name="connsiteX28" fmla="*/ 1536920 w 2091555"/>
              <a:gd name="connsiteY28" fmla="*/ 2179557 h 2179557"/>
              <a:gd name="connsiteX29" fmla="*/ 1523892 w 2091555"/>
              <a:gd name="connsiteY29" fmla="*/ 2160638 h 2179557"/>
              <a:gd name="connsiteX30" fmla="*/ 1459868 w 2091555"/>
              <a:gd name="connsiteY30" fmla="*/ 2046114 h 2179557"/>
              <a:gd name="connsiteX31" fmla="*/ 1459384 w 2091555"/>
              <a:gd name="connsiteY31" fmla="*/ 2038732 h 2179557"/>
              <a:gd name="connsiteX32" fmla="*/ 1464466 w 2091555"/>
              <a:gd name="connsiteY32" fmla="*/ 2033347 h 2179557"/>
              <a:gd name="connsiteX33" fmla="*/ 557683 w 2091555"/>
              <a:gd name="connsiteY33" fmla="*/ 972693 h 2179557"/>
              <a:gd name="connsiteX34" fmla="*/ 557771 w 2091555"/>
              <a:gd name="connsiteY34" fmla="*/ 972785 h 2179557"/>
              <a:gd name="connsiteX35" fmla="*/ 557650 w 2091555"/>
              <a:gd name="connsiteY35" fmla="*/ 972725 h 2179557"/>
              <a:gd name="connsiteX36" fmla="*/ 214215 w 2091555"/>
              <a:gd name="connsiteY36" fmla="*/ 699415 h 2179557"/>
              <a:gd name="connsiteX37" fmla="*/ 223533 w 2091555"/>
              <a:gd name="connsiteY37" fmla="*/ 708733 h 2179557"/>
              <a:gd name="connsiteX38" fmla="*/ 17992 w 2091555"/>
              <a:gd name="connsiteY38" fmla="*/ 1928489 h 2179557"/>
              <a:gd name="connsiteX39" fmla="*/ 9339 w 2091555"/>
              <a:gd name="connsiteY39" fmla="*/ 1934358 h 2179557"/>
              <a:gd name="connsiteX40" fmla="*/ 9279 w 2091555"/>
              <a:gd name="connsiteY40" fmla="*/ 1934358 h 2179557"/>
              <a:gd name="connsiteX41" fmla="*/ 5830 w 2091555"/>
              <a:gd name="connsiteY41" fmla="*/ 1933692 h 2179557"/>
              <a:gd name="connsiteX42" fmla="*/ 686 w 2091555"/>
              <a:gd name="connsiteY42" fmla="*/ 1921591 h 2179557"/>
              <a:gd name="connsiteX43" fmla="*/ 204897 w 2091555"/>
              <a:gd name="connsiteY43" fmla="*/ 708733 h 2179557"/>
              <a:gd name="connsiteX44" fmla="*/ 214215 w 2091555"/>
              <a:gd name="connsiteY44" fmla="*/ 699415 h 2179557"/>
              <a:gd name="connsiteX45" fmla="*/ 394041 w 2091555"/>
              <a:gd name="connsiteY45" fmla="*/ 77587 h 2179557"/>
              <a:gd name="connsiteX46" fmla="*/ 407170 w 2091555"/>
              <a:gd name="connsiteY46" fmla="*/ 78132 h 2179557"/>
              <a:gd name="connsiteX47" fmla="*/ 598191 w 2091555"/>
              <a:gd name="connsiteY47" fmla="*/ 286457 h 2179557"/>
              <a:gd name="connsiteX48" fmla="*/ 600611 w 2091555"/>
              <a:gd name="connsiteY48" fmla="*/ 293596 h 2179557"/>
              <a:gd name="connsiteX49" fmla="*/ 596920 w 2091555"/>
              <a:gd name="connsiteY49" fmla="*/ 300192 h 2179557"/>
              <a:gd name="connsiteX50" fmla="*/ 439602 w 2091555"/>
              <a:gd name="connsiteY50" fmla="*/ 418906 h 2179557"/>
              <a:gd name="connsiteX51" fmla="*/ 572899 w 2091555"/>
              <a:gd name="connsiteY51" fmla="*/ 748426 h 2179557"/>
              <a:gd name="connsiteX52" fmla="*/ 573564 w 2091555"/>
              <a:gd name="connsiteY52" fmla="*/ 752238 h 2179557"/>
              <a:gd name="connsiteX53" fmla="*/ 566968 w 2091555"/>
              <a:gd name="connsiteY53" fmla="*/ 963709 h 2179557"/>
              <a:gd name="connsiteX54" fmla="*/ 557683 w 2091555"/>
              <a:gd name="connsiteY54" fmla="*/ 972693 h 2179557"/>
              <a:gd name="connsiteX55" fmla="*/ 548453 w 2091555"/>
              <a:gd name="connsiteY55" fmla="*/ 963164 h 2179557"/>
              <a:gd name="connsiteX56" fmla="*/ 554989 w 2091555"/>
              <a:gd name="connsiteY56" fmla="*/ 753629 h 2179557"/>
              <a:gd name="connsiteX57" fmla="*/ 419756 w 2091555"/>
              <a:gd name="connsiteY57" fmla="*/ 419329 h 2179557"/>
              <a:gd name="connsiteX58" fmla="*/ 422782 w 2091555"/>
              <a:gd name="connsiteY58" fmla="*/ 408377 h 2179557"/>
              <a:gd name="connsiteX59" fmla="*/ 577618 w 2091555"/>
              <a:gd name="connsiteY59" fmla="*/ 291540 h 2179557"/>
              <a:gd name="connsiteX60" fmla="*/ 393496 w 2091555"/>
              <a:gd name="connsiteY60" fmla="*/ 90778 h 2179557"/>
              <a:gd name="connsiteX61" fmla="*/ 394041 w 2091555"/>
              <a:gd name="connsiteY61" fmla="*/ 77587 h 2179557"/>
              <a:gd name="connsiteX62" fmla="*/ 1500771 w 2091555"/>
              <a:gd name="connsiteY62" fmla="*/ 2318 h 2179557"/>
              <a:gd name="connsiteX63" fmla="*/ 1513901 w 2091555"/>
              <a:gd name="connsiteY63" fmla="*/ 3164 h 2179557"/>
              <a:gd name="connsiteX64" fmla="*/ 1513053 w 2091555"/>
              <a:gd name="connsiteY64" fmla="*/ 16294 h 2179557"/>
              <a:gd name="connsiteX65" fmla="*/ 1230790 w 2091555"/>
              <a:gd name="connsiteY65" fmla="*/ 263525 h 2179557"/>
              <a:gd name="connsiteX66" fmla="*/ 1424593 w 2091555"/>
              <a:gd name="connsiteY66" fmla="*/ 367052 h 2179557"/>
              <a:gd name="connsiteX67" fmla="*/ 1429312 w 2091555"/>
              <a:gd name="connsiteY67" fmla="*/ 373465 h 2179557"/>
              <a:gd name="connsiteX68" fmla="*/ 1427376 w 2091555"/>
              <a:gd name="connsiteY68" fmla="*/ 381211 h 2179557"/>
              <a:gd name="connsiteX69" fmla="*/ 1119759 w 2091555"/>
              <a:gd name="connsiteY69" fmla="*/ 755324 h 2179557"/>
              <a:gd name="connsiteX70" fmla="*/ 1119759 w 2091555"/>
              <a:gd name="connsiteY70" fmla="*/ 932911 h 2179557"/>
              <a:gd name="connsiteX71" fmla="*/ 1110441 w 2091555"/>
              <a:gd name="connsiteY71" fmla="*/ 942229 h 2179557"/>
              <a:gd name="connsiteX72" fmla="*/ 1101123 w 2091555"/>
              <a:gd name="connsiteY72" fmla="*/ 932911 h 2179557"/>
              <a:gd name="connsiteX73" fmla="*/ 1101123 w 2091555"/>
              <a:gd name="connsiteY73" fmla="*/ 751996 h 2179557"/>
              <a:gd name="connsiteX74" fmla="*/ 1103241 w 2091555"/>
              <a:gd name="connsiteY74" fmla="*/ 746066 h 2179557"/>
              <a:gd name="connsiteX75" fmla="*/ 1405775 w 2091555"/>
              <a:gd name="connsiteY75" fmla="*/ 378185 h 2179557"/>
              <a:gd name="connsiteX76" fmla="*/ 1210096 w 2091555"/>
              <a:gd name="connsiteY76" fmla="*/ 273629 h 2179557"/>
              <a:gd name="connsiteX77" fmla="*/ 1205194 w 2091555"/>
              <a:gd name="connsiteY77" fmla="*/ 266490 h 2179557"/>
              <a:gd name="connsiteX78" fmla="*/ 1208341 w 2091555"/>
              <a:gd name="connsiteY78" fmla="*/ 258442 h 217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091555" h="2179557">
                <a:moveTo>
                  <a:pt x="2005699" y="2111038"/>
                </a:moveTo>
                <a:cubicBezTo>
                  <a:pt x="2010599" y="2109525"/>
                  <a:pt x="2015803" y="2112309"/>
                  <a:pt x="2017316" y="2117271"/>
                </a:cubicBezTo>
                <a:lnTo>
                  <a:pt x="2036105" y="2179557"/>
                </a:lnTo>
                <a:lnTo>
                  <a:pt x="2016629" y="2179557"/>
                </a:lnTo>
                <a:lnTo>
                  <a:pt x="1999466" y="2122655"/>
                </a:lnTo>
                <a:cubicBezTo>
                  <a:pt x="1997955" y="2117754"/>
                  <a:pt x="2000737" y="2112551"/>
                  <a:pt x="2005699" y="2111038"/>
                </a:cubicBezTo>
                <a:close/>
                <a:moveTo>
                  <a:pt x="1465858" y="2110917"/>
                </a:moveTo>
                <a:cubicBezTo>
                  <a:pt x="1470819" y="2109647"/>
                  <a:pt x="1475901" y="2112672"/>
                  <a:pt x="1477172" y="2117694"/>
                </a:cubicBezTo>
                <a:lnTo>
                  <a:pt x="1492920" y="2179557"/>
                </a:lnTo>
                <a:lnTo>
                  <a:pt x="1473644" y="2179557"/>
                </a:lnTo>
                <a:lnTo>
                  <a:pt x="1468936" y="2161295"/>
                </a:lnTo>
                <a:cubicBezTo>
                  <a:pt x="1464206" y="2142716"/>
                  <a:pt x="1460798" y="2129123"/>
                  <a:pt x="1459081" y="2122233"/>
                </a:cubicBezTo>
                <a:cubicBezTo>
                  <a:pt x="1457871" y="2117271"/>
                  <a:pt x="1460896" y="2112188"/>
                  <a:pt x="1465858" y="2110917"/>
                </a:cubicBezTo>
                <a:close/>
                <a:moveTo>
                  <a:pt x="1928069" y="1833372"/>
                </a:moveTo>
                <a:cubicBezTo>
                  <a:pt x="1932001" y="1831677"/>
                  <a:pt x="1936601" y="1832888"/>
                  <a:pt x="1939202" y="1836337"/>
                </a:cubicBezTo>
                <a:lnTo>
                  <a:pt x="2089682" y="2036311"/>
                </a:lnTo>
                <a:cubicBezTo>
                  <a:pt x="2091377" y="2038551"/>
                  <a:pt x="2091922" y="2041334"/>
                  <a:pt x="2091316" y="2044057"/>
                </a:cubicBezTo>
                <a:cubicBezTo>
                  <a:pt x="2090711" y="2046779"/>
                  <a:pt x="2088896" y="2049018"/>
                  <a:pt x="2086416" y="2050228"/>
                </a:cubicBezTo>
                <a:cubicBezTo>
                  <a:pt x="2050928" y="2067957"/>
                  <a:pt x="1946085" y="2119963"/>
                  <a:pt x="1843027" y="2167536"/>
                </a:cubicBezTo>
                <a:lnTo>
                  <a:pt x="1816401" y="2179557"/>
                </a:lnTo>
                <a:lnTo>
                  <a:pt x="1771084" y="2179557"/>
                </a:lnTo>
                <a:lnTo>
                  <a:pt x="1771787" y="2179251"/>
                </a:lnTo>
                <a:cubicBezTo>
                  <a:pt x="1857351" y="2141125"/>
                  <a:pt x="1965462" y="2089618"/>
                  <a:pt x="2068081" y="2038490"/>
                </a:cubicBezTo>
                <a:lnTo>
                  <a:pt x="1928735" y="1853278"/>
                </a:lnTo>
                <a:lnTo>
                  <a:pt x="1480984" y="2046416"/>
                </a:lnTo>
                <a:lnTo>
                  <a:pt x="1480984" y="2046477"/>
                </a:lnTo>
                <a:cubicBezTo>
                  <a:pt x="1501678" y="2086290"/>
                  <a:pt x="1528225" y="2133138"/>
                  <a:pt x="1552549" y="2170765"/>
                </a:cubicBezTo>
                <a:lnTo>
                  <a:pt x="1558807" y="2179557"/>
                </a:lnTo>
                <a:lnTo>
                  <a:pt x="1536920" y="2179557"/>
                </a:lnTo>
                <a:lnTo>
                  <a:pt x="1523892" y="2160638"/>
                </a:lnTo>
                <a:cubicBezTo>
                  <a:pt x="1494629" y="2113201"/>
                  <a:pt x="1468430" y="2062874"/>
                  <a:pt x="1459868" y="2046114"/>
                </a:cubicBezTo>
                <a:cubicBezTo>
                  <a:pt x="1458718" y="2043815"/>
                  <a:pt x="1458536" y="2041152"/>
                  <a:pt x="1459384" y="2038732"/>
                </a:cubicBezTo>
                <a:cubicBezTo>
                  <a:pt x="1460231" y="2036311"/>
                  <a:pt x="1462106" y="2034375"/>
                  <a:pt x="1464466" y="2033347"/>
                </a:cubicBezTo>
                <a:close/>
                <a:moveTo>
                  <a:pt x="557683" y="972693"/>
                </a:moveTo>
                <a:lnTo>
                  <a:pt x="557771" y="972785"/>
                </a:lnTo>
                <a:lnTo>
                  <a:pt x="557650" y="972725"/>
                </a:lnTo>
                <a:close/>
                <a:moveTo>
                  <a:pt x="214215" y="699415"/>
                </a:moveTo>
                <a:cubicBezTo>
                  <a:pt x="219358" y="699415"/>
                  <a:pt x="223533" y="703590"/>
                  <a:pt x="223533" y="708733"/>
                </a:cubicBezTo>
                <a:cubicBezTo>
                  <a:pt x="223533" y="997108"/>
                  <a:pt x="143482" y="1615670"/>
                  <a:pt x="17992" y="1928489"/>
                </a:cubicBezTo>
                <a:cubicBezTo>
                  <a:pt x="16539" y="1932119"/>
                  <a:pt x="13030" y="1934358"/>
                  <a:pt x="9339" y="1934358"/>
                </a:cubicBezTo>
                <a:lnTo>
                  <a:pt x="9279" y="1934358"/>
                </a:lnTo>
                <a:cubicBezTo>
                  <a:pt x="8129" y="1934358"/>
                  <a:pt x="6919" y="1934176"/>
                  <a:pt x="5830" y="1933692"/>
                </a:cubicBezTo>
                <a:cubicBezTo>
                  <a:pt x="1049" y="1931756"/>
                  <a:pt x="-1250" y="1926371"/>
                  <a:pt x="686" y="1921591"/>
                </a:cubicBezTo>
                <a:cubicBezTo>
                  <a:pt x="125330" y="1610829"/>
                  <a:pt x="204897" y="995716"/>
                  <a:pt x="204897" y="708733"/>
                </a:cubicBezTo>
                <a:cubicBezTo>
                  <a:pt x="204897" y="703590"/>
                  <a:pt x="209072" y="699415"/>
                  <a:pt x="214215" y="699415"/>
                </a:cubicBezTo>
                <a:close/>
                <a:moveTo>
                  <a:pt x="394041" y="77587"/>
                </a:moveTo>
                <a:cubicBezTo>
                  <a:pt x="397852" y="74138"/>
                  <a:pt x="403721" y="74380"/>
                  <a:pt x="407170" y="78132"/>
                </a:cubicBezTo>
                <a:lnTo>
                  <a:pt x="598191" y="286457"/>
                </a:lnTo>
                <a:cubicBezTo>
                  <a:pt x="599945" y="288393"/>
                  <a:pt x="600852" y="290995"/>
                  <a:pt x="600611" y="293596"/>
                </a:cubicBezTo>
                <a:cubicBezTo>
                  <a:pt x="600369" y="296198"/>
                  <a:pt x="599037" y="298619"/>
                  <a:pt x="596920" y="300192"/>
                </a:cubicBezTo>
                <a:lnTo>
                  <a:pt x="439602" y="418906"/>
                </a:lnTo>
                <a:lnTo>
                  <a:pt x="572899" y="748426"/>
                </a:lnTo>
                <a:cubicBezTo>
                  <a:pt x="573382" y="749636"/>
                  <a:pt x="573624" y="750906"/>
                  <a:pt x="573564" y="752238"/>
                </a:cubicBezTo>
                <a:lnTo>
                  <a:pt x="566968" y="963709"/>
                </a:lnTo>
                <a:lnTo>
                  <a:pt x="557683" y="972693"/>
                </a:lnTo>
                <a:lnTo>
                  <a:pt x="548453" y="963164"/>
                </a:lnTo>
                <a:lnTo>
                  <a:pt x="554989" y="753629"/>
                </a:lnTo>
                <a:lnTo>
                  <a:pt x="419756" y="419329"/>
                </a:lnTo>
                <a:cubicBezTo>
                  <a:pt x="418182" y="415396"/>
                  <a:pt x="419453" y="410919"/>
                  <a:pt x="422782" y="408377"/>
                </a:cubicBezTo>
                <a:lnTo>
                  <a:pt x="577618" y="291540"/>
                </a:lnTo>
                <a:lnTo>
                  <a:pt x="393496" y="90778"/>
                </a:lnTo>
                <a:cubicBezTo>
                  <a:pt x="390047" y="86966"/>
                  <a:pt x="390289" y="81097"/>
                  <a:pt x="394041" y="77587"/>
                </a:cubicBezTo>
                <a:close/>
                <a:moveTo>
                  <a:pt x="1500771" y="2318"/>
                </a:moveTo>
                <a:cubicBezTo>
                  <a:pt x="1504643" y="-1071"/>
                  <a:pt x="1510512" y="-708"/>
                  <a:pt x="1513901" y="3164"/>
                </a:cubicBezTo>
                <a:cubicBezTo>
                  <a:pt x="1517289" y="7036"/>
                  <a:pt x="1516925" y="12905"/>
                  <a:pt x="1513053" y="16294"/>
                </a:cubicBezTo>
                <a:lnTo>
                  <a:pt x="1230790" y="263525"/>
                </a:lnTo>
                <a:lnTo>
                  <a:pt x="1424593" y="367052"/>
                </a:lnTo>
                <a:cubicBezTo>
                  <a:pt x="1427073" y="368384"/>
                  <a:pt x="1428768" y="370743"/>
                  <a:pt x="1429312" y="373465"/>
                </a:cubicBezTo>
                <a:cubicBezTo>
                  <a:pt x="1429857" y="376189"/>
                  <a:pt x="1429130" y="379032"/>
                  <a:pt x="1427376" y="381211"/>
                </a:cubicBezTo>
                <a:lnTo>
                  <a:pt x="1119759" y="755324"/>
                </a:lnTo>
                <a:lnTo>
                  <a:pt x="1119759" y="932911"/>
                </a:lnTo>
                <a:cubicBezTo>
                  <a:pt x="1119759" y="938054"/>
                  <a:pt x="1115584" y="942229"/>
                  <a:pt x="1110441" y="942229"/>
                </a:cubicBezTo>
                <a:cubicBezTo>
                  <a:pt x="1105298" y="942229"/>
                  <a:pt x="1101123" y="938054"/>
                  <a:pt x="1101123" y="932911"/>
                </a:cubicBezTo>
                <a:lnTo>
                  <a:pt x="1101123" y="751996"/>
                </a:lnTo>
                <a:cubicBezTo>
                  <a:pt x="1101123" y="749818"/>
                  <a:pt x="1101849" y="747761"/>
                  <a:pt x="1103241" y="746066"/>
                </a:cubicBezTo>
                <a:lnTo>
                  <a:pt x="1405775" y="378185"/>
                </a:lnTo>
                <a:lnTo>
                  <a:pt x="1210096" y="273629"/>
                </a:lnTo>
                <a:cubicBezTo>
                  <a:pt x="1207374" y="272177"/>
                  <a:pt x="1205558" y="269515"/>
                  <a:pt x="1205194" y="266490"/>
                </a:cubicBezTo>
                <a:cubicBezTo>
                  <a:pt x="1204832" y="263465"/>
                  <a:pt x="1206042" y="260439"/>
                  <a:pt x="1208341" y="258442"/>
                </a:cubicBezTo>
                <a:close/>
              </a:path>
            </a:pathLst>
          </a:custGeom>
          <a:solidFill>
            <a:srgbClr val="829EE0"/>
          </a:solidFill>
          <a:ln w="5198" cap="flat">
            <a:noFill/>
            <a:prstDash val="solid"/>
            <a:miter/>
          </a:ln>
        </p:spPr>
        <p:txBody>
          <a:bodyPr rtlCol="0" anchor="ctr"/>
          <a:lstStyle/>
          <a:p>
            <a:endParaRPr lang="en-US" sz="1350"/>
          </a:p>
        </p:txBody>
      </p:sp>
      <p:sp>
        <p:nvSpPr>
          <p:cNvPr id="2" name="标题 1"/>
          <p:cNvSpPr>
            <a:spLocks noGrp="1"/>
          </p:cNvSpPr>
          <p:nvPr userDrawn="1">
            <p:ph type="ctrTitle" hasCustomPrompt="1"/>
            <p:custDataLst>
              <p:tags r:id="rId40"/>
            </p:custDataLst>
          </p:nvPr>
        </p:nvSpPr>
        <p:spPr>
          <a:xfrm>
            <a:off x="800100" y="1088231"/>
            <a:ext cx="4531519" cy="2079784"/>
          </a:xfrm>
        </p:spPr>
        <p:txBody>
          <a:bodyPr wrap="square" anchor="b">
            <a:normAutofit/>
          </a:bodyPr>
          <a:lstStyle>
            <a:lvl1pPr algn="l">
              <a:lnSpc>
                <a:spcPct val="100000"/>
              </a:lnSpc>
              <a:defRPr sz="3450">
                <a:solidFill>
                  <a:srgbClr val="12162C"/>
                </a:solidFill>
                <a:latin typeface="+mj-lt"/>
              </a:defRPr>
            </a:lvl1pPr>
          </a:lstStyle>
          <a:p>
            <a:r>
              <a:rPr lang="en-US" dirty="0">
                <a:latin typeface="+mj-lt"/>
              </a:rPr>
              <a:t>Click to add title</a:t>
            </a:r>
            <a:endParaRPr lang="en-US" dirty="0"/>
          </a:p>
        </p:txBody>
      </p:sp>
      <p:sp>
        <p:nvSpPr>
          <p:cNvPr id="3" name="副标题 2"/>
          <p:cNvSpPr>
            <a:spLocks noGrp="1"/>
          </p:cNvSpPr>
          <p:nvPr userDrawn="1">
            <p:ph type="subTitle" idx="1" hasCustomPrompt="1"/>
            <p:custDataLst>
              <p:tags r:id="rId41"/>
            </p:custDataLst>
          </p:nvPr>
        </p:nvSpPr>
        <p:spPr>
          <a:xfrm>
            <a:off x="800100" y="3237191"/>
            <a:ext cx="3583868" cy="729000"/>
          </a:xfrm>
        </p:spPr>
        <p:txBody>
          <a:bodyPr wrap="square">
            <a:normAutofit/>
          </a:bodyPr>
          <a:lstStyle>
            <a:lvl1pPr marL="0" indent="0" algn="l">
              <a:lnSpc>
                <a:spcPct val="100000"/>
              </a:lnSpc>
              <a:buNone/>
              <a:defRPr sz="1800">
                <a:solidFill>
                  <a:srgbClr val="333333"/>
                </a:solidFill>
                <a:latin typeface="+mj-lt"/>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4" name="日期占位符 3"/>
          <p:cNvSpPr>
            <a:spLocks noGrp="1"/>
          </p:cNvSpPr>
          <p:nvPr userDrawn="1">
            <p:ph type="dt" sz="half" idx="10"/>
            <p:custDataLst>
              <p:tags r:id="rId42"/>
            </p:custDataLst>
          </p:nvPr>
        </p:nvSpPr>
        <p:spPr/>
        <p:txBody>
          <a:bodyPr wrap="square">
            <a:normAutofit/>
          </a:bodyPr>
          <a:lstStyle/>
          <a:p>
            <a:r>
              <a:rPr lang="en-US"/>
              <a:t>Date Area</a:t>
            </a:r>
          </a:p>
        </p:txBody>
      </p:sp>
      <p:sp>
        <p:nvSpPr>
          <p:cNvPr id="5" name="页脚占位符 4"/>
          <p:cNvSpPr>
            <a:spLocks noGrp="1"/>
          </p:cNvSpPr>
          <p:nvPr userDrawn="1">
            <p:ph type="ftr" sz="quarter" idx="11"/>
            <p:custDataLst>
              <p:tags r:id="rId43"/>
            </p:custDataLst>
          </p:nvPr>
        </p:nvSpPr>
        <p:spPr/>
        <p:txBody>
          <a:bodyPr>
            <a:normAutofit/>
          </a:bodyPr>
          <a:lstStyle/>
          <a:p>
            <a:endParaRPr lang="en-US" dirty="0"/>
          </a:p>
        </p:txBody>
      </p:sp>
      <p:sp>
        <p:nvSpPr>
          <p:cNvPr id="6" name="灯片编号占位符 5"/>
          <p:cNvSpPr>
            <a:spLocks noGrp="1"/>
          </p:cNvSpPr>
          <p:nvPr userDrawn="1">
            <p:ph type="sldNum" sz="quarter" idx="12"/>
            <p:custDataLst>
              <p:tags r:id="rId44"/>
            </p:custDataLst>
          </p:nvPr>
        </p:nvSpPr>
        <p:spPr>
          <a:xfrm>
            <a:off x="6457950" y="4767263"/>
            <a:ext cx="2057400" cy="273844"/>
          </a:xfrm>
        </p:spPr>
        <p:txBody>
          <a:bodyPr wrap="square">
            <a:normAutofit/>
          </a:bodyPr>
          <a:lstStyle/>
          <a:p>
            <a:fld id="{BE5F26B5-172A-4DC2-B0B7-181CFC56B87C}" type="slidenum">
              <a:rPr lang="en-US" smtClean="0"/>
              <a:t>‹#›</a:t>
            </a:fld>
            <a:endParaRPr lang="en-US"/>
          </a:p>
        </p:txBody>
      </p:sp>
      <p:sp>
        <p:nvSpPr>
          <p:cNvPr id="10" name="公司名占位符 6"/>
          <p:cNvSpPr>
            <a:spLocks noGrp="1"/>
          </p:cNvSpPr>
          <p:nvPr userDrawn="1">
            <p:ph type="body" sz="quarter" idx="13" hasCustomPrompt="1"/>
            <p:custDataLst>
              <p:tags r:id="rId45"/>
            </p:custDataLst>
          </p:nvPr>
        </p:nvSpPr>
        <p:spPr>
          <a:xfrm>
            <a:off x="1053651" y="639600"/>
            <a:ext cx="2160000" cy="378000"/>
          </a:xfrm>
        </p:spPr>
        <p:txBody>
          <a:bodyPr wrap="square" anchor="ctr">
            <a:normAutofit/>
          </a:bodyPr>
          <a:lstStyle>
            <a:lvl1pPr marL="0" indent="0">
              <a:lnSpc>
                <a:spcPct val="100000"/>
              </a:lnSpc>
              <a:buNone/>
              <a:defRPr sz="1050">
                <a:solidFill>
                  <a:srgbClr val="858585"/>
                </a:solidFill>
                <a:latin typeface="+mn-lt"/>
              </a:defRPr>
            </a:lvl1pPr>
          </a:lstStyle>
          <a:p>
            <a:pPr lvl="0"/>
            <a:r>
              <a:rPr lang="en-US" dirty="0">
                <a:latin typeface="+mn-lt"/>
              </a:rPr>
              <a:t>Click to add text</a:t>
            </a:r>
            <a:endParaRPr lang="en-US" dirty="0"/>
          </a:p>
        </p:txBody>
      </p:sp>
      <p:sp>
        <p:nvSpPr>
          <p:cNvPr id="24" name="署名占位符 10"/>
          <p:cNvSpPr>
            <a:spLocks noGrp="1"/>
          </p:cNvSpPr>
          <p:nvPr userDrawn="1">
            <p:ph type="body" sz="quarter" idx="17" hasCustomPrompt="1"/>
            <p:custDataLst>
              <p:tags r:id="rId46"/>
            </p:custDataLst>
          </p:nvPr>
        </p:nvSpPr>
        <p:spPr>
          <a:xfrm>
            <a:off x="815432" y="4002480"/>
            <a:ext cx="2176650" cy="378000"/>
          </a:xfrm>
          <a:prstGeom prst="roundRect">
            <a:avLst>
              <a:gd name="adj" fmla="val 50000"/>
            </a:avLst>
          </a:prstGeom>
          <a:solidFill>
            <a:schemeClr val="accent4"/>
          </a:solidFill>
        </p:spPr>
        <p:txBody>
          <a:bodyPr wrap="square" anchor="ctr">
            <a:normAutofit/>
          </a:bodyPr>
          <a:lstStyle>
            <a:lvl1pPr marL="0" indent="0" algn="ctr">
              <a:lnSpc>
                <a:spcPct val="100000"/>
              </a:lnSpc>
              <a:buNone/>
              <a:defRPr sz="1050">
                <a:solidFill>
                  <a:srgbClr val="FFFFFF"/>
                </a:solidFill>
                <a:latin typeface="+mn-lt"/>
              </a:defRPr>
            </a:lvl1pPr>
          </a:lstStyle>
          <a:p>
            <a:pPr lvl="0"/>
            <a:r>
              <a:rPr lang="en-US" dirty="0">
                <a:latin typeface="+mn-lt"/>
              </a:rPr>
              <a:t>Click to add text</a:t>
            </a:r>
            <a:endParaRPr lang="en-US" dirty="0"/>
          </a:p>
        </p:txBody>
      </p:sp>
      <p:sp>
        <p:nvSpPr>
          <p:cNvPr id="14" name="任意多边形: 形状 13"/>
          <p:cNvSpPr/>
          <p:nvPr userDrawn="1">
            <p:custDataLst>
              <p:tags r:id="rId47"/>
            </p:custDataLst>
          </p:nvPr>
        </p:nvSpPr>
        <p:spPr>
          <a:xfrm flipH="1">
            <a:off x="6461006" y="1792718"/>
            <a:ext cx="266620" cy="313235"/>
          </a:xfrm>
          <a:custGeom>
            <a:avLst/>
            <a:gdLst>
              <a:gd name="connsiteX0" fmla="*/ 234017 w 355493"/>
              <a:gd name="connsiteY0" fmla="*/ 400351 h 417647"/>
              <a:gd name="connsiteX1" fmla="*/ 227840 w 355493"/>
              <a:gd name="connsiteY1" fmla="*/ 402468 h 417647"/>
              <a:gd name="connsiteX2" fmla="*/ 229958 w 355493"/>
              <a:gd name="connsiteY2" fmla="*/ 408646 h 417647"/>
              <a:gd name="connsiteX3" fmla="*/ 265080 w 355493"/>
              <a:gd name="connsiteY3" fmla="*/ 417647 h 417647"/>
              <a:gd name="connsiteX4" fmla="*/ 264903 w 355493"/>
              <a:gd name="connsiteY4" fmla="*/ 417470 h 417647"/>
              <a:gd name="connsiteX5" fmla="*/ 295613 w 355493"/>
              <a:gd name="connsiteY5" fmla="*/ 407763 h 417647"/>
              <a:gd name="connsiteX6" fmla="*/ 295966 w 355493"/>
              <a:gd name="connsiteY6" fmla="*/ 401410 h 417647"/>
              <a:gd name="connsiteX7" fmla="*/ 289612 w 355493"/>
              <a:gd name="connsiteY7" fmla="*/ 401057 h 417647"/>
              <a:gd name="connsiteX8" fmla="*/ 234017 w 355493"/>
              <a:gd name="connsiteY8" fmla="*/ 400351 h 417647"/>
              <a:gd name="connsiteX9" fmla="*/ 252725 w 355493"/>
              <a:gd name="connsiteY9" fmla="*/ 152205 h 417647"/>
              <a:gd name="connsiteX10" fmla="*/ 246195 w 355493"/>
              <a:gd name="connsiteY10" fmla="*/ 152205 h 417647"/>
              <a:gd name="connsiteX11" fmla="*/ 246195 w 355493"/>
              <a:gd name="connsiteY11" fmla="*/ 158735 h 417647"/>
              <a:gd name="connsiteX12" fmla="*/ 310791 w 355493"/>
              <a:gd name="connsiteY12" fmla="*/ 251746 h 417647"/>
              <a:gd name="connsiteX13" fmla="*/ 309379 w 355493"/>
              <a:gd name="connsiteY13" fmla="*/ 255629 h 417647"/>
              <a:gd name="connsiteX14" fmla="*/ 280081 w 355493"/>
              <a:gd name="connsiteY14" fmla="*/ 266041 h 417647"/>
              <a:gd name="connsiteX15" fmla="*/ 256608 w 355493"/>
              <a:gd name="connsiteY15" fmla="*/ 275395 h 417647"/>
              <a:gd name="connsiteX16" fmla="*/ 255020 w 355493"/>
              <a:gd name="connsiteY16" fmla="*/ 287750 h 417647"/>
              <a:gd name="connsiteX17" fmla="*/ 259431 w 355493"/>
              <a:gd name="connsiteY17" fmla="*/ 291280 h 417647"/>
              <a:gd name="connsiteX18" fmla="*/ 259608 w 355493"/>
              <a:gd name="connsiteY18" fmla="*/ 291280 h 417647"/>
              <a:gd name="connsiteX19" fmla="*/ 260667 w 355493"/>
              <a:gd name="connsiteY19" fmla="*/ 291280 h 417647"/>
              <a:gd name="connsiteX20" fmla="*/ 264020 w 355493"/>
              <a:gd name="connsiteY20" fmla="*/ 285808 h 417647"/>
              <a:gd name="connsiteX21" fmla="*/ 264373 w 355493"/>
              <a:gd name="connsiteY21" fmla="*/ 280513 h 417647"/>
              <a:gd name="connsiteX22" fmla="*/ 281669 w 355493"/>
              <a:gd name="connsiteY22" fmla="*/ 275042 h 417647"/>
              <a:gd name="connsiteX23" fmla="*/ 315732 w 355493"/>
              <a:gd name="connsiteY23" fmla="*/ 262159 h 417647"/>
              <a:gd name="connsiteX24" fmla="*/ 319968 w 355493"/>
              <a:gd name="connsiteY24" fmla="*/ 251746 h 417647"/>
              <a:gd name="connsiteX25" fmla="*/ 252725 w 355493"/>
              <a:gd name="connsiteY25" fmla="*/ 152205 h 417647"/>
              <a:gd name="connsiteX26" fmla="*/ 92473 w 355493"/>
              <a:gd name="connsiteY26" fmla="*/ 143381 h 417647"/>
              <a:gd name="connsiteX27" fmla="*/ 78353 w 355493"/>
              <a:gd name="connsiteY27" fmla="*/ 178680 h 417647"/>
              <a:gd name="connsiteX28" fmla="*/ 106945 w 355493"/>
              <a:gd name="connsiteY28" fmla="*/ 203565 h 417647"/>
              <a:gd name="connsiteX29" fmla="*/ 121065 w 355493"/>
              <a:gd name="connsiteY29" fmla="*/ 168267 h 417647"/>
              <a:gd name="connsiteX30" fmla="*/ 92473 w 355493"/>
              <a:gd name="connsiteY30" fmla="*/ 143381 h 417647"/>
              <a:gd name="connsiteX31" fmla="*/ 305144 w 355493"/>
              <a:gd name="connsiteY31" fmla="*/ 136145 h 417647"/>
              <a:gd name="connsiteX32" fmla="*/ 293495 w 355493"/>
              <a:gd name="connsiteY32" fmla="*/ 165442 h 417647"/>
              <a:gd name="connsiteX33" fmla="*/ 317322 w 355493"/>
              <a:gd name="connsiteY33" fmla="*/ 186092 h 417647"/>
              <a:gd name="connsiteX34" fmla="*/ 328970 w 355493"/>
              <a:gd name="connsiteY34" fmla="*/ 156794 h 417647"/>
              <a:gd name="connsiteX35" fmla="*/ 305144 w 355493"/>
              <a:gd name="connsiteY35" fmla="*/ 136145 h 417647"/>
              <a:gd name="connsiteX36" fmla="*/ 83061 w 355493"/>
              <a:gd name="connsiteY36" fmla="*/ 26359 h 417647"/>
              <a:gd name="connsiteX37" fmla="*/ 61058 w 355493"/>
              <a:gd name="connsiteY37" fmla="*/ 30427 h 417647"/>
              <a:gd name="connsiteX38" fmla="*/ 698 w 355493"/>
              <a:gd name="connsiteY38" fmla="*/ 104200 h 417647"/>
              <a:gd name="connsiteX39" fmla="*/ 62470 w 355493"/>
              <a:gd name="connsiteY39" fmla="*/ 85316 h 417647"/>
              <a:gd name="connsiteX40" fmla="*/ 119123 w 355493"/>
              <a:gd name="connsiteY40" fmla="*/ 54430 h 417647"/>
              <a:gd name="connsiteX41" fmla="*/ 83061 w 355493"/>
              <a:gd name="connsiteY41" fmla="*/ 26359 h 417647"/>
              <a:gd name="connsiteX42" fmla="*/ 291378 w 355493"/>
              <a:gd name="connsiteY42" fmla="*/ 247 h 417647"/>
              <a:gd name="connsiteX43" fmla="*/ 250432 w 355493"/>
              <a:gd name="connsiteY43" fmla="*/ 40664 h 417647"/>
              <a:gd name="connsiteX44" fmla="*/ 302144 w 355493"/>
              <a:gd name="connsiteY44" fmla="*/ 52841 h 417647"/>
              <a:gd name="connsiteX45" fmla="*/ 355267 w 355493"/>
              <a:gd name="connsiteY45" fmla="*/ 51960 h 417647"/>
              <a:gd name="connsiteX46" fmla="*/ 355444 w 355493"/>
              <a:gd name="connsiteY46" fmla="*/ 51960 h 417647"/>
              <a:gd name="connsiteX47" fmla="*/ 291378 w 355493"/>
              <a:gd name="connsiteY47" fmla="*/ 247 h 41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5493" h="417647">
                <a:moveTo>
                  <a:pt x="234017" y="400351"/>
                </a:moveTo>
                <a:cubicBezTo>
                  <a:pt x="231722" y="399292"/>
                  <a:pt x="229076" y="400174"/>
                  <a:pt x="227840" y="402468"/>
                </a:cubicBezTo>
                <a:cubicBezTo>
                  <a:pt x="226781" y="404763"/>
                  <a:pt x="227664" y="407410"/>
                  <a:pt x="229958" y="408646"/>
                </a:cubicBezTo>
                <a:cubicBezTo>
                  <a:pt x="243724" y="415353"/>
                  <a:pt x="255372" y="417647"/>
                  <a:pt x="265080" y="417647"/>
                </a:cubicBezTo>
                <a:lnTo>
                  <a:pt x="264903" y="417470"/>
                </a:lnTo>
                <a:cubicBezTo>
                  <a:pt x="284141" y="417470"/>
                  <a:pt x="294906" y="408293"/>
                  <a:pt x="295613" y="407763"/>
                </a:cubicBezTo>
                <a:cubicBezTo>
                  <a:pt x="297554" y="406175"/>
                  <a:pt x="297730" y="403175"/>
                  <a:pt x="295966" y="401410"/>
                </a:cubicBezTo>
                <a:cubicBezTo>
                  <a:pt x="294377" y="399469"/>
                  <a:pt x="291376" y="399292"/>
                  <a:pt x="289612" y="401057"/>
                </a:cubicBezTo>
                <a:cubicBezTo>
                  <a:pt x="288730" y="401763"/>
                  <a:pt x="269139" y="417823"/>
                  <a:pt x="234017" y="400351"/>
                </a:cubicBezTo>
                <a:close/>
                <a:moveTo>
                  <a:pt x="252725" y="152205"/>
                </a:moveTo>
                <a:cubicBezTo>
                  <a:pt x="250960" y="150440"/>
                  <a:pt x="248136" y="150263"/>
                  <a:pt x="246195" y="152205"/>
                </a:cubicBezTo>
                <a:cubicBezTo>
                  <a:pt x="244430" y="153970"/>
                  <a:pt x="244253" y="156793"/>
                  <a:pt x="246195" y="158735"/>
                </a:cubicBezTo>
                <a:cubicBezTo>
                  <a:pt x="264373" y="177619"/>
                  <a:pt x="311320" y="231449"/>
                  <a:pt x="310791" y="251746"/>
                </a:cubicBezTo>
                <a:cubicBezTo>
                  <a:pt x="310791" y="254393"/>
                  <a:pt x="309732" y="255452"/>
                  <a:pt x="309379" y="255629"/>
                </a:cubicBezTo>
                <a:cubicBezTo>
                  <a:pt x="301966" y="262688"/>
                  <a:pt x="290318" y="264453"/>
                  <a:pt x="280081" y="266041"/>
                </a:cubicBezTo>
                <a:cubicBezTo>
                  <a:pt x="269845" y="267630"/>
                  <a:pt x="260843" y="269218"/>
                  <a:pt x="256608" y="275395"/>
                </a:cubicBezTo>
                <a:cubicBezTo>
                  <a:pt x="254313" y="278748"/>
                  <a:pt x="253960" y="282985"/>
                  <a:pt x="255020" y="287750"/>
                </a:cubicBezTo>
                <a:cubicBezTo>
                  <a:pt x="255549" y="289868"/>
                  <a:pt x="257314" y="291280"/>
                  <a:pt x="259431" y="291280"/>
                </a:cubicBezTo>
                <a:lnTo>
                  <a:pt x="259608" y="291280"/>
                </a:lnTo>
                <a:cubicBezTo>
                  <a:pt x="259608" y="291280"/>
                  <a:pt x="260314" y="291280"/>
                  <a:pt x="260667" y="291280"/>
                </a:cubicBezTo>
                <a:cubicBezTo>
                  <a:pt x="263138" y="290750"/>
                  <a:pt x="264550" y="288279"/>
                  <a:pt x="264020" y="285808"/>
                </a:cubicBezTo>
                <a:cubicBezTo>
                  <a:pt x="263138" y="282278"/>
                  <a:pt x="264020" y="281043"/>
                  <a:pt x="264373" y="280513"/>
                </a:cubicBezTo>
                <a:cubicBezTo>
                  <a:pt x="266315" y="277513"/>
                  <a:pt x="274257" y="276278"/>
                  <a:pt x="281669" y="275042"/>
                </a:cubicBezTo>
                <a:cubicBezTo>
                  <a:pt x="292612" y="273277"/>
                  <a:pt x="306202" y="271160"/>
                  <a:pt x="315732" y="262159"/>
                </a:cubicBezTo>
                <a:cubicBezTo>
                  <a:pt x="318380" y="259511"/>
                  <a:pt x="319968" y="256158"/>
                  <a:pt x="319968" y="251746"/>
                </a:cubicBezTo>
                <a:cubicBezTo>
                  <a:pt x="320674" y="223860"/>
                  <a:pt x="259785" y="159441"/>
                  <a:pt x="252725" y="152205"/>
                </a:cubicBezTo>
                <a:close/>
                <a:moveTo>
                  <a:pt x="92473" y="143381"/>
                </a:moveTo>
                <a:cubicBezTo>
                  <a:pt x="80648" y="146206"/>
                  <a:pt x="74294" y="162090"/>
                  <a:pt x="78353" y="178680"/>
                </a:cubicBezTo>
                <a:cubicBezTo>
                  <a:pt x="82413" y="195270"/>
                  <a:pt x="95120" y="206389"/>
                  <a:pt x="106945" y="203565"/>
                </a:cubicBezTo>
                <a:cubicBezTo>
                  <a:pt x="118770" y="200741"/>
                  <a:pt x="125124" y="184857"/>
                  <a:pt x="121065" y="168267"/>
                </a:cubicBezTo>
                <a:cubicBezTo>
                  <a:pt x="117005" y="151677"/>
                  <a:pt x="104298" y="140557"/>
                  <a:pt x="92473" y="143381"/>
                </a:cubicBezTo>
                <a:close/>
                <a:moveTo>
                  <a:pt x="305144" y="136145"/>
                </a:moveTo>
                <a:cubicBezTo>
                  <a:pt x="295260" y="138439"/>
                  <a:pt x="290142" y="151676"/>
                  <a:pt x="293495" y="165442"/>
                </a:cubicBezTo>
                <a:cubicBezTo>
                  <a:pt x="296849" y="179209"/>
                  <a:pt x="307438" y="188386"/>
                  <a:pt x="317322" y="186092"/>
                </a:cubicBezTo>
                <a:cubicBezTo>
                  <a:pt x="327205" y="183797"/>
                  <a:pt x="332323" y="170560"/>
                  <a:pt x="328970" y="156794"/>
                </a:cubicBezTo>
                <a:cubicBezTo>
                  <a:pt x="325617" y="143028"/>
                  <a:pt x="315028" y="133850"/>
                  <a:pt x="305144" y="136145"/>
                </a:cubicBezTo>
                <a:close/>
                <a:moveTo>
                  <a:pt x="83061" y="26359"/>
                </a:moveTo>
                <a:cubicBezTo>
                  <a:pt x="76556" y="25871"/>
                  <a:pt x="69221" y="26985"/>
                  <a:pt x="61058" y="30427"/>
                </a:cubicBezTo>
                <a:cubicBezTo>
                  <a:pt x="28407" y="44193"/>
                  <a:pt x="-5303" y="89904"/>
                  <a:pt x="698" y="104200"/>
                </a:cubicBezTo>
                <a:cubicBezTo>
                  <a:pt x="6698" y="118496"/>
                  <a:pt x="29819" y="99082"/>
                  <a:pt x="62470" y="85316"/>
                </a:cubicBezTo>
                <a:cubicBezTo>
                  <a:pt x="95120" y="71550"/>
                  <a:pt x="125124" y="68725"/>
                  <a:pt x="119123" y="54430"/>
                </a:cubicBezTo>
                <a:cubicBezTo>
                  <a:pt x="114622" y="43708"/>
                  <a:pt x="102577" y="27824"/>
                  <a:pt x="83061" y="26359"/>
                </a:cubicBezTo>
                <a:close/>
                <a:moveTo>
                  <a:pt x="291378" y="247"/>
                </a:moveTo>
                <a:cubicBezTo>
                  <a:pt x="262433" y="-2930"/>
                  <a:pt x="252020" y="25309"/>
                  <a:pt x="250432" y="40664"/>
                </a:cubicBezTo>
                <a:cubicBezTo>
                  <a:pt x="248667" y="56018"/>
                  <a:pt x="273199" y="49665"/>
                  <a:pt x="302144" y="52841"/>
                </a:cubicBezTo>
                <a:cubicBezTo>
                  <a:pt x="331088" y="56018"/>
                  <a:pt x="353679" y="67314"/>
                  <a:pt x="355267" y="51960"/>
                </a:cubicBezTo>
                <a:lnTo>
                  <a:pt x="355444" y="51960"/>
                </a:lnTo>
                <a:cubicBezTo>
                  <a:pt x="357032" y="36605"/>
                  <a:pt x="320323" y="3424"/>
                  <a:pt x="291378" y="247"/>
                </a:cubicBezTo>
                <a:close/>
              </a:path>
            </a:pathLst>
          </a:custGeom>
          <a:solidFill>
            <a:srgbClr val="12162C"/>
          </a:solidFill>
          <a:ln w="20601"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cs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cs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0"/>
            <a:ext cx="9144000" cy="5143500"/>
          </a:xfrm>
          <a:prstGeom prst="rect">
            <a:avLst/>
          </a:prstGeom>
          <a:gradFill>
            <a:gsLst>
              <a:gs pos="0">
                <a:schemeClr val="bg1"/>
              </a:gs>
              <a:gs pos="75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任意多边形: 形状 3"/>
          <p:cNvSpPr/>
          <p:nvPr userDrawn="1">
            <p:custDataLst>
              <p:tags r:id="rId2"/>
            </p:custDataLst>
          </p:nvPr>
        </p:nvSpPr>
        <p:spPr>
          <a:xfrm flipH="1">
            <a:off x="0" y="3402002"/>
            <a:ext cx="2562225" cy="1741498"/>
          </a:xfrm>
          <a:custGeom>
            <a:avLst/>
            <a:gdLst>
              <a:gd name="connsiteX0" fmla="*/ 3416300 w 3416300"/>
              <a:gd name="connsiteY0" fmla="*/ 0 h 2321997"/>
              <a:gd name="connsiteX1" fmla="*/ 3325018 w 3416300"/>
              <a:gd name="connsiteY1" fmla="*/ 51424 h 2321997"/>
              <a:gd name="connsiteX2" fmla="*/ 2317090 w 3416300"/>
              <a:gd name="connsiteY2" fmla="*/ 387818 h 2321997"/>
              <a:gd name="connsiteX3" fmla="*/ 654418 w 3416300"/>
              <a:gd name="connsiteY3" fmla="*/ 827093 h 2321997"/>
              <a:gd name="connsiteX4" fmla="*/ 140638 w 3416300"/>
              <a:gd name="connsiteY4" fmla="*/ 1201274 h 2321997"/>
              <a:gd name="connsiteX5" fmla="*/ 362944 w 3416300"/>
              <a:gd name="connsiteY5" fmla="*/ 2293032 h 2321997"/>
              <a:gd name="connsiteX6" fmla="*/ 400357 w 3416300"/>
              <a:gd name="connsiteY6" fmla="*/ 2321997 h 2321997"/>
              <a:gd name="connsiteX7" fmla="*/ 3416300 w 3416300"/>
              <a:gd name="connsiteY7" fmla="*/ 2321997 h 232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6300" h="2321997">
                <a:moveTo>
                  <a:pt x="3416300" y="0"/>
                </a:moveTo>
                <a:lnTo>
                  <a:pt x="3325018" y="51424"/>
                </a:lnTo>
                <a:cubicBezTo>
                  <a:pt x="3007923" y="212241"/>
                  <a:pt x="2662857" y="310620"/>
                  <a:pt x="2317090" y="387818"/>
                </a:cubicBezTo>
                <a:cubicBezTo>
                  <a:pt x="1756445" y="513025"/>
                  <a:pt x="1178346" y="591551"/>
                  <a:pt x="654418" y="827093"/>
                </a:cubicBezTo>
                <a:cubicBezTo>
                  <a:pt x="461682" y="913738"/>
                  <a:pt x="270015" y="1030494"/>
                  <a:pt x="140638" y="1201274"/>
                </a:cubicBezTo>
                <a:cubicBezTo>
                  <a:pt x="-143077" y="1575766"/>
                  <a:pt x="38946" y="2023038"/>
                  <a:pt x="362944" y="2293032"/>
                </a:cubicBezTo>
                <a:lnTo>
                  <a:pt x="400357" y="2321997"/>
                </a:lnTo>
                <a:lnTo>
                  <a:pt x="3416300" y="2321997"/>
                </a:lnTo>
                <a:close/>
              </a:path>
            </a:pathLst>
          </a:custGeom>
          <a:solidFill>
            <a:schemeClr val="bg2">
              <a:lumMod val="75000"/>
              <a:alpha val="2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5" name="图形 16"/>
          <p:cNvSpPr/>
          <p:nvPr userDrawn="1">
            <p:custDataLst>
              <p:tags r:id="rId3"/>
            </p:custDataLst>
          </p:nvPr>
        </p:nvSpPr>
        <p:spPr>
          <a:xfrm flipH="1">
            <a:off x="7003618" y="1"/>
            <a:ext cx="2140381" cy="1135061"/>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15000"/>
            </a:schemeClr>
          </a:solidFill>
          <a:ln w="9525" cap="flat">
            <a:noFill/>
            <a:prstDash val="solid"/>
            <a:miter/>
          </a:ln>
        </p:spPr>
        <p:txBody>
          <a:bodyPr rtlCol="0" anchor="ctr"/>
          <a:lstStyle/>
          <a:p>
            <a:endParaRPr lang="en-US" sz="1350"/>
          </a:p>
        </p:txBody>
      </p:sp>
      <p:sp>
        <p:nvSpPr>
          <p:cNvPr id="6" name="矩形: 圆角 5"/>
          <p:cNvSpPr/>
          <p:nvPr userDrawn="1">
            <p:custDataLst>
              <p:tags r:id="rId4"/>
            </p:custDataLst>
          </p:nvPr>
        </p:nvSpPr>
        <p:spPr>
          <a:xfrm>
            <a:off x="381000" y="1670364"/>
            <a:ext cx="8377238" cy="3088564"/>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椭圆 10"/>
          <p:cNvSpPr/>
          <p:nvPr userDrawn="1">
            <p:custDataLst>
              <p:tags r:id="rId5"/>
            </p:custDataLst>
          </p:nvPr>
        </p:nvSpPr>
        <p:spPr>
          <a:xfrm>
            <a:off x="803910"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椭圆 11"/>
          <p:cNvSpPr/>
          <p:nvPr userDrawn="1">
            <p:custDataLst>
              <p:tags r:id="rId6"/>
            </p:custDataLst>
          </p:nvPr>
        </p:nvSpPr>
        <p:spPr>
          <a:xfrm>
            <a:off x="952488"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椭圆 12"/>
          <p:cNvSpPr/>
          <p:nvPr userDrawn="1">
            <p:custDataLst>
              <p:tags r:id="rId7"/>
            </p:custDataLst>
          </p:nvPr>
        </p:nvSpPr>
        <p:spPr>
          <a:xfrm>
            <a:off x="1101066"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椭圆 13"/>
          <p:cNvSpPr/>
          <p:nvPr userDrawn="1">
            <p:custDataLst>
              <p:tags r:id="rId8"/>
            </p:custDataLst>
          </p:nvPr>
        </p:nvSpPr>
        <p:spPr>
          <a:xfrm>
            <a:off x="1249645"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标题 1"/>
          <p:cNvSpPr>
            <a:spLocks noGrp="1"/>
          </p:cNvSpPr>
          <p:nvPr>
            <p:ph type="title" hasCustomPrompt="1"/>
            <p:custDataLst>
              <p:tags r:id="rId9"/>
            </p:custDataLst>
          </p:nvPr>
        </p:nvSpPr>
        <p:spPr>
          <a:xfrm>
            <a:off x="3890963" y="423863"/>
            <a:ext cx="4401026" cy="811054"/>
          </a:xfrm>
        </p:spPr>
        <p:txBody>
          <a:bodyPr wrap="square" anchor="b">
            <a:normAutofit/>
          </a:bodyPr>
          <a:lstStyle>
            <a:lvl1pPr algn="r">
              <a:defRPr sz="4050">
                <a:solidFill>
                  <a:schemeClr val="tx2"/>
                </a:solidFill>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11"/>
            </p:custDataLst>
          </p:nvPr>
        </p:nvSpPr>
        <p:spPr/>
        <p:txBody>
          <a:bodyPr/>
          <a:lstStyle/>
          <a:p>
            <a:endParaRPr lang="en-US"/>
          </a:p>
        </p:txBody>
      </p:sp>
      <p:sp>
        <p:nvSpPr>
          <p:cNvPr id="9" name="灯片编号占位符 5"/>
          <p:cNvSpPr>
            <a:spLocks noGrp="1"/>
          </p:cNvSpPr>
          <p:nvPr>
            <p:ph type="sldNum" sz="quarter" idx="12"/>
            <p:custDataLst>
              <p:tags r:id="rId12"/>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任意多边形: 形状 8"/>
          <p:cNvSpPr/>
          <p:nvPr userDrawn="1">
            <p:custDataLst>
              <p:tags r:id="rId2"/>
            </p:custDataLst>
          </p:nvPr>
        </p:nvSpPr>
        <p:spPr>
          <a:xfrm>
            <a:off x="4974795" y="1489319"/>
            <a:ext cx="4169204" cy="3654182"/>
          </a:xfrm>
          <a:custGeom>
            <a:avLst/>
            <a:gdLst>
              <a:gd name="connsiteX0" fmla="*/ 6725561 w 7071108"/>
              <a:gd name="connsiteY0" fmla="*/ 12 h 6197612"/>
              <a:gd name="connsiteX1" fmla="*/ 7044243 w 7071108"/>
              <a:gd name="connsiteY1" fmla="*/ 3777 h 6197612"/>
              <a:gd name="connsiteX2" fmla="*/ 7071108 w 7071108"/>
              <a:gd name="connsiteY2" fmla="*/ 3752 h 6197612"/>
              <a:gd name="connsiteX3" fmla="*/ 7071108 w 7071108"/>
              <a:gd name="connsiteY3" fmla="*/ 6197612 h 6197612"/>
              <a:gd name="connsiteX4" fmla="*/ 607386 w 7071108"/>
              <a:gd name="connsiteY4" fmla="*/ 6197612 h 6197612"/>
              <a:gd name="connsiteX5" fmla="*/ 550627 w 7071108"/>
              <a:gd name="connsiteY5" fmla="*/ 6153668 h 6197612"/>
              <a:gd name="connsiteX6" fmla="*/ 213364 w 7071108"/>
              <a:gd name="connsiteY6" fmla="*/ 4497349 h 6197612"/>
              <a:gd name="connsiteX7" fmla="*/ 992826 w 7071108"/>
              <a:gd name="connsiteY7" fmla="*/ 3929675 h 6197612"/>
              <a:gd name="connsiteX8" fmla="*/ 3515285 w 7071108"/>
              <a:gd name="connsiteY8" fmla="*/ 3263245 h 6197612"/>
              <a:gd name="connsiteX9" fmla="*/ 5044425 w 7071108"/>
              <a:gd name="connsiteY9" fmla="*/ 2752898 h 6197612"/>
              <a:gd name="connsiteX10" fmla="*/ 6575245 w 7071108"/>
              <a:gd name="connsiteY10" fmla="*/ 410877 h 6197612"/>
              <a:gd name="connsiteX11" fmla="*/ 6549884 w 7071108"/>
              <a:gd name="connsiteY11" fmla="*/ 131406 h 6197612"/>
              <a:gd name="connsiteX12" fmla="*/ 6549940 w 7071108"/>
              <a:gd name="connsiteY12" fmla="*/ 131406 h 6197612"/>
              <a:gd name="connsiteX13" fmla="*/ 6725561 w 7071108"/>
              <a:gd name="connsiteY13" fmla="*/ 12 h 61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1108" h="6197612">
                <a:moveTo>
                  <a:pt x="6725561" y="12"/>
                </a:moveTo>
                <a:cubicBezTo>
                  <a:pt x="6744141" y="-232"/>
                  <a:pt x="6917113" y="3219"/>
                  <a:pt x="7044243" y="3777"/>
                </a:cubicBezTo>
                <a:lnTo>
                  <a:pt x="7071108" y="3752"/>
                </a:lnTo>
                <a:lnTo>
                  <a:pt x="7071108" y="6197612"/>
                </a:lnTo>
                <a:lnTo>
                  <a:pt x="607386" y="6197612"/>
                </a:lnTo>
                <a:lnTo>
                  <a:pt x="550627" y="6153668"/>
                </a:lnTo>
                <a:cubicBezTo>
                  <a:pt x="59085" y="5744058"/>
                  <a:pt x="-217064" y="5065496"/>
                  <a:pt x="213364" y="4497349"/>
                </a:cubicBezTo>
                <a:cubicBezTo>
                  <a:pt x="409643" y="4238257"/>
                  <a:pt x="700423" y="4061124"/>
                  <a:pt x="992826" y="3929675"/>
                </a:cubicBezTo>
                <a:cubicBezTo>
                  <a:pt x="1787683" y="3572331"/>
                  <a:pt x="2664724" y="3453198"/>
                  <a:pt x="3515285" y="3263245"/>
                </a:cubicBezTo>
                <a:cubicBezTo>
                  <a:pt x="4039853" y="3146127"/>
                  <a:pt x="4563357" y="2996875"/>
                  <a:pt x="5044425" y="2752898"/>
                </a:cubicBezTo>
                <a:cubicBezTo>
                  <a:pt x="5916036" y="2310851"/>
                  <a:pt x="6803098" y="1489738"/>
                  <a:pt x="6575245" y="410877"/>
                </a:cubicBezTo>
                <a:cubicBezTo>
                  <a:pt x="6555370" y="316992"/>
                  <a:pt x="6534153" y="211855"/>
                  <a:pt x="6549884" y="131406"/>
                </a:cubicBezTo>
                <a:lnTo>
                  <a:pt x="6549940" y="131406"/>
                </a:lnTo>
                <a:cubicBezTo>
                  <a:pt x="6564776" y="55436"/>
                  <a:pt x="6612586" y="1524"/>
                  <a:pt x="6725561" y="12"/>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10" name="图形 16"/>
          <p:cNvSpPr/>
          <p:nvPr userDrawn="1">
            <p:custDataLst>
              <p:tags r:id="rId3"/>
            </p:custDataLst>
          </p:nvPr>
        </p:nvSpPr>
        <p:spPr>
          <a:xfrm>
            <a:off x="0" y="0"/>
            <a:ext cx="3574289" cy="1895474"/>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11" name="矩形: 圆角 10"/>
          <p:cNvSpPr/>
          <p:nvPr userDrawn="1">
            <p:custDataLst>
              <p:tags r:id="rId4"/>
            </p:custDataLst>
          </p:nvPr>
        </p:nvSpPr>
        <p:spPr>
          <a:xfrm>
            <a:off x="280988" y="257175"/>
            <a:ext cx="8582025" cy="4629150"/>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图形 6"/>
          <p:cNvSpPr/>
          <p:nvPr userDrawn="1">
            <p:custDataLst>
              <p:tags r:id="rId5"/>
            </p:custDataLst>
          </p:nvPr>
        </p:nvSpPr>
        <p:spPr>
          <a:xfrm>
            <a:off x="652545" y="815008"/>
            <a:ext cx="3292167" cy="3496048"/>
          </a:xfrm>
          <a:custGeom>
            <a:avLst/>
            <a:gdLst>
              <a:gd name="connsiteX0" fmla="*/ 1614512 w 4389556"/>
              <a:gd name="connsiteY0" fmla="*/ 4589816 h 4661397"/>
              <a:gd name="connsiteX1" fmla="*/ 664821 w 4389556"/>
              <a:gd name="connsiteY1" fmla="*/ 4396777 h 4661397"/>
              <a:gd name="connsiteX2" fmla="*/ 82198 w 4389556"/>
              <a:gd name="connsiteY2" fmla="*/ 3525859 h 4661397"/>
              <a:gd name="connsiteX3" fmla="*/ 20541 w 4389556"/>
              <a:gd name="connsiteY3" fmla="*/ 2227267 h 4661397"/>
              <a:gd name="connsiteX4" fmla="*/ 712029 w 4389556"/>
              <a:gd name="connsiteY4" fmla="*/ 1232052 h 4661397"/>
              <a:gd name="connsiteX5" fmla="*/ 1621597 w 4389556"/>
              <a:gd name="connsiteY5" fmla="*/ 1173551 h 4661397"/>
              <a:gd name="connsiteX6" fmla="*/ 1785806 w 4389556"/>
              <a:gd name="connsiteY6" fmla="*/ 351314 h 4661397"/>
              <a:gd name="connsiteX7" fmla="*/ 4017605 w 4389556"/>
              <a:gd name="connsiteY7" fmla="*/ 935340 h 4661397"/>
              <a:gd name="connsiteX8" fmla="*/ 4323016 w 4389556"/>
              <a:gd name="connsiteY8" fmla="*/ 2717229 h 4661397"/>
              <a:gd name="connsiteX9" fmla="*/ 4120087 w 4389556"/>
              <a:gd name="connsiteY9" fmla="*/ 3418046 h 4661397"/>
              <a:gd name="connsiteX10" fmla="*/ 4106268 w 4389556"/>
              <a:gd name="connsiteY10" fmla="*/ 3948972 h 4661397"/>
              <a:gd name="connsiteX11" fmla="*/ 4096588 w 4389556"/>
              <a:gd name="connsiteY11" fmla="*/ 4444616 h 4661397"/>
              <a:gd name="connsiteX12" fmla="*/ 2815954 w 4389556"/>
              <a:gd name="connsiteY12" fmla="*/ 4537558 h 4661397"/>
              <a:gd name="connsiteX13" fmla="*/ 1614442 w 4389556"/>
              <a:gd name="connsiteY13" fmla="*/ 4589816 h 46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9556" h="4661397">
                <a:moveTo>
                  <a:pt x="1614512" y="4589816"/>
                </a:moveTo>
                <a:cubicBezTo>
                  <a:pt x="1281535" y="4604546"/>
                  <a:pt x="952696" y="4575997"/>
                  <a:pt x="664821" y="4396777"/>
                </a:cubicBezTo>
                <a:cubicBezTo>
                  <a:pt x="360884" y="4207527"/>
                  <a:pt x="169949" y="3873006"/>
                  <a:pt x="82198" y="3525859"/>
                </a:cubicBezTo>
                <a:cubicBezTo>
                  <a:pt x="-23510" y="3107515"/>
                  <a:pt x="-6746" y="2654590"/>
                  <a:pt x="20541" y="2227267"/>
                </a:cubicBezTo>
                <a:cubicBezTo>
                  <a:pt x="47967" y="1797841"/>
                  <a:pt x="213790" y="1289220"/>
                  <a:pt x="712029" y="1232052"/>
                </a:cubicBezTo>
                <a:cubicBezTo>
                  <a:pt x="993169" y="1199786"/>
                  <a:pt x="1387383" y="1393175"/>
                  <a:pt x="1621597" y="1173551"/>
                </a:cubicBezTo>
                <a:cubicBezTo>
                  <a:pt x="1845149" y="963959"/>
                  <a:pt x="1692794" y="612393"/>
                  <a:pt x="1785806" y="351314"/>
                </a:cubicBezTo>
                <a:cubicBezTo>
                  <a:pt x="2101879" y="-535808"/>
                  <a:pt x="3699709" y="482905"/>
                  <a:pt x="4017605" y="935340"/>
                </a:cubicBezTo>
                <a:cubicBezTo>
                  <a:pt x="4362507" y="1426073"/>
                  <a:pt x="4475581" y="2144005"/>
                  <a:pt x="4323016" y="2717229"/>
                </a:cubicBezTo>
                <a:cubicBezTo>
                  <a:pt x="4260447" y="2952355"/>
                  <a:pt x="4169820" y="3179904"/>
                  <a:pt x="4120087" y="3418046"/>
                </a:cubicBezTo>
                <a:cubicBezTo>
                  <a:pt x="4083752" y="3591865"/>
                  <a:pt x="4070354" y="3773961"/>
                  <a:pt x="4106268" y="3948972"/>
                </a:cubicBezTo>
                <a:cubicBezTo>
                  <a:pt x="4140780" y="4117320"/>
                  <a:pt x="4208399" y="4283634"/>
                  <a:pt x="4096588" y="4444616"/>
                </a:cubicBezTo>
                <a:cubicBezTo>
                  <a:pt x="3822182" y="4839391"/>
                  <a:pt x="3176218" y="4583292"/>
                  <a:pt x="2815954" y="4537558"/>
                </a:cubicBezTo>
                <a:cubicBezTo>
                  <a:pt x="2415146" y="4486703"/>
                  <a:pt x="2014478" y="4572069"/>
                  <a:pt x="1614442" y="4589816"/>
                </a:cubicBezTo>
                <a:close/>
              </a:path>
            </a:pathLst>
          </a:custGeom>
          <a:gradFill flip="none" rotWithShape="1">
            <a:gsLst>
              <a:gs pos="0">
                <a:schemeClr val="accent1">
                  <a:lumMod val="20000"/>
                  <a:lumOff val="80000"/>
                  <a:alpha val="80000"/>
                </a:schemeClr>
              </a:gs>
              <a:gs pos="100000">
                <a:schemeClr val="accent1">
                  <a:lumMod val="20000"/>
                  <a:lumOff val="80000"/>
                  <a:alpha val="0"/>
                </a:schemeClr>
              </a:gs>
            </a:gsLst>
            <a:lin ang="5400000" scaled="1"/>
            <a:tileRect/>
          </a:gradFill>
          <a:ln w="6343"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13" name="任意多边形: 形状 12"/>
          <p:cNvSpPr/>
          <p:nvPr userDrawn="1">
            <p:custDataLst>
              <p:tags r:id="rId6"/>
            </p:custDataLst>
          </p:nvPr>
        </p:nvSpPr>
        <p:spPr>
          <a:xfrm>
            <a:off x="3113237" y="3535226"/>
            <a:ext cx="572865" cy="1017724"/>
          </a:xfrm>
          <a:custGeom>
            <a:avLst/>
            <a:gdLst>
              <a:gd name="connsiteX0" fmla="*/ 243565 w 859294"/>
              <a:gd name="connsiteY0" fmla="*/ 1471620 h 1526580"/>
              <a:gd name="connsiteX1" fmla="*/ 247082 w 859294"/>
              <a:gd name="connsiteY1" fmla="*/ 1526581 h 1526580"/>
              <a:gd name="connsiteX2" fmla="*/ 547135 w 859294"/>
              <a:gd name="connsiteY2" fmla="*/ 1526581 h 1526580"/>
              <a:gd name="connsiteX3" fmla="*/ 858180 w 859294"/>
              <a:gd name="connsiteY3" fmla="*/ 1068870 h 1526580"/>
              <a:gd name="connsiteX4" fmla="*/ 666604 w 859294"/>
              <a:gd name="connsiteY4" fmla="*/ 847019 h 1526580"/>
              <a:gd name="connsiteX5" fmla="*/ 726840 w 859294"/>
              <a:gd name="connsiteY5" fmla="*/ 360980 h 1526580"/>
              <a:gd name="connsiteX6" fmla="*/ 411461 w 859294"/>
              <a:gd name="connsiteY6" fmla="*/ 245281 h 1526580"/>
              <a:gd name="connsiteX7" fmla="*/ 227171 w 859294"/>
              <a:gd name="connsiteY7" fmla="*/ 0 h 1526580"/>
              <a:gd name="connsiteX8" fmla="*/ 26487 w 859294"/>
              <a:gd name="connsiteY8" fmla="*/ 356332 h 1526580"/>
              <a:gd name="connsiteX9" fmla="*/ 124536 w 859294"/>
              <a:gd name="connsiteY9" fmla="*/ 680253 h 1526580"/>
              <a:gd name="connsiteX10" fmla="*/ 1864 w 859294"/>
              <a:gd name="connsiteY10" fmla="*/ 1152285 h 1526580"/>
              <a:gd name="connsiteX11" fmla="*/ 243502 w 859294"/>
              <a:gd name="connsiteY11" fmla="*/ 1471620 h 152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9294" h="1526580">
                <a:moveTo>
                  <a:pt x="243565" y="1471620"/>
                </a:moveTo>
                <a:cubicBezTo>
                  <a:pt x="245700" y="1488517"/>
                  <a:pt x="246705" y="1507298"/>
                  <a:pt x="247082" y="1526581"/>
                </a:cubicBezTo>
                <a:lnTo>
                  <a:pt x="547135" y="1526581"/>
                </a:lnTo>
                <a:cubicBezTo>
                  <a:pt x="649079" y="1477336"/>
                  <a:pt x="877149" y="1249957"/>
                  <a:pt x="858180" y="1068870"/>
                </a:cubicBezTo>
                <a:cubicBezTo>
                  <a:pt x="841032" y="904743"/>
                  <a:pt x="711640" y="948837"/>
                  <a:pt x="666604" y="847019"/>
                </a:cubicBezTo>
                <a:cubicBezTo>
                  <a:pt x="621567" y="745201"/>
                  <a:pt x="803848" y="479255"/>
                  <a:pt x="726840" y="360980"/>
                </a:cubicBezTo>
                <a:cubicBezTo>
                  <a:pt x="666604" y="268395"/>
                  <a:pt x="505491" y="317891"/>
                  <a:pt x="411461" y="245281"/>
                </a:cubicBezTo>
                <a:cubicBezTo>
                  <a:pt x="347267" y="195659"/>
                  <a:pt x="337783" y="0"/>
                  <a:pt x="227171" y="0"/>
                </a:cubicBezTo>
                <a:cubicBezTo>
                  <a:pt x="116559" y="0"/>
                  <a:pt x="5570" y="197983"/>
                  <a:pt x="26487" y="356332"/>
                </a:cubicBezTo>
                <a:cubicBezTo>
                  <a:pt x="37981" y="443515"/>
                  <a:pt x="112476" y="550672"/>
                  <a:pt x="124536" y="680253"/>
                </a:cubicBezTo>
                <a:cubicBezTo>
                  <a:pt x="136596" y="809834"/>
                  <a:pt x="-18612" y="976411"/>
                  <a:pt x="1864" y="1152285"/>
                </a:cubicBezTo>
                <a:cubicBezTo>
                  <a:pt x="22341" y="1328158"/>
                  <a:pt x="235336" y="1406799"/>
                  <a:pt x="243502" y="1471620"/>
                </a:cubicBezTo>
                <a:close/>
              </a:path>
            </a:pathLst>
          </a:custGeom>
          <a:gradFill flip="none" rotWithShape="1">
            <a:gsLst>
              <a:gs pos="15000">
                <a:schemeClr val="accent2">
                  <a:lumMod val="60000"/>
                  <a:lumOff val="40000"/>
                </a:schemeClr>
              </a:gs>
              <a:gs pos="83000">
                <a:schemeClr val="accent2">
                  <a:lumMod val="20000"/>
                  <a:lumOff val="80000"/>
                </a:schemeClr>
              </a:gs>
            </a:gsLst>
            <a:lin ang="2700000" scaled="1"/>
            <a:tileRect/>
          </a:gradFill>
          <a:ln w="6257" cap="flat">
            <a:noFill/>
            <a:prstDash val="solid"/>
            <a:miter/>
          </a:ln>
        </p:spPr>
        <p:txBody>
          <a:bodyPr rtlCol="0" anchor="ctr"/>
          <a:lstStyle/>
          <a:p>
            <a:endParaRPr lang="en-US" sz="1350"/>
          </a:p>
        </p:txBody>
      </p:sp>
      <p:sp>
        <p:nvSpPr>
          <p:cNvPr id="14" name="任意多边形: 形状 13"/>
          <p:cNvSpPr/>
          <p:nvPr userDrawn="1">
            <p:custDataLst>
              <p:tags r:id="rId7"/>
            </p:custDataLst>
          </p:nvPr>
        </p:nvSpPr>
        <p:spPr>
          <a:xfrm>
            <a:off x="3116990" y="3575280"/>
            <a:ext cx="531674" cy="977671"/>
          </a:xfrm>
          <a:custGeom>
            <a:avLst/>
            <a:gdLst>
              <a:gd name="connsiteX0" fmla="*/ 61620 w 797508"/>
              <a:gd name="connsiteY0" fmla="*/ 1113560 h 1466500"/>
              <a:gd name="connsiteX1" fmla="*/ 245848 w 797508"/>
              <a:gd name="connsiteY1" fmla="*/ 1466500 h 1466500"/>
              <a:gd name="connsiteX2" fmla="*/ 541441 w 797508"/>
              <a:gd name="connsiteY2" fmla="*/ 1466500 h 1466500"/>
              <a:gd name="connsiteX3" fmla="*/ 632141 w 797508"/>
              <a:gd name="connsiteY3" fmla="*/ 1331769 h 1466500"/>
              <a:gd name="connsiteX4" fmla="*/ 558337 w 797508"/>
              <a:gd name="connsiteY4" fmla="*/ 1290564 h 1466500"/>
              <a:gd name="connsiteX5" fmla="*/ 792752 w 797508"/>
              <a:gd name="connsiteY5" fmla="*/ 941204 h 1466500"/>
              <a:gd name="connsiteX6" fmla="*/ 552747 w 797508"/>
              <a:gd name="connsiteY6" fmla="*/ 965638 h 1466500"/>
              <a:gd name="connsiteX7" fmla="*/ 664364 w 797508"/>
              <a:gd name="connsiteY7" fmla="*/ 501521 h 1466500"/>
              <a:gd name="connsiteX8" fmla="*/ 482398 w 797508"/>
              <a:gd name="connsiteY8" fmla="*/ 479348 h 1466500"/>
              <a:gd name="connsiteX9" fmla="*/ 441884 w 797508"/>
              <a:gd name="connsiteY9" fmla="*/ 2103 h 1466500"/>
              <a:gd name="connsiteX10" fmla="*/ 170473 w 797508"/>
              <a:gd name="connsiteY10" fmla="*/ 373322 h 1466500"/>
              <a:gd name="connsiteX11" fmla="*/ 318772 w 797508"/>
              <a:gd name="connsiteY11" fmla="*/ 773685 h 1466500"/>
              <a:gd name="connsiteX12" fmla="*/ 5843 w 797508"/>
              <a:gd name="connsiteY12" fmla="*/ 658551 h 1466500"/>
              <a:gd name="connsiteX13" fmla="*/ 223926 w 797508"/>
              <a:gd name="connsiteY13" fmla="*/ 1049241 h 1466500"/>
              <a:gd name="connsiteX14" fmla="*/ 61683 w 797508"/>
              <a:gd name="connsiteY14" fmla="*/ 1113560 h 146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508" h="1466500">
                <a:moveTo>
                  <a:pt x="61620" y="1113560"/>
                </a:moveTo>
                <a:cubicBezTo>
                  <a:pt x="51759" y="1160732"/>
                  <a:pt x="157974" y="1333779"/>
                  <a:pt x="245848" y="1466500"/>
                </a:cubicBezTo>
                <a:lnTo>
                  <a:pt x="541441" y="1466500"/>
                </a:lnTo>
                <a:cubicBezTo>
                  <a:pt x="594517" y="1413048"/>
                  <a:pt x="637103" y="1360097"/>
                  <a:pt x="632141" y="1331769"/>
                </a:cubicBezTo>
                <a:cubicBezTo>
                  <a:pt x="619705" y="1260729"/>
                  <a:pt x="563928" y="1325990"/>
                  <a:pt x="558337" y="1290564"/>
                </a:cubicBezTo>
                <a:cubicBezTo>
                  <a:pt x="552747" y="1255138"/>
                  <a:pt x="837411" y="1023488"/>
                  <a:pt x="792752" y="941204"/>
                </a:cubicBezTo>
                <a:cubicBezTo>
                  <a:pt x="748092" y="858858"/>
                  <a:pt x="563928" y="1038940"/>
                  <a:pt x="552747" y="965638"/>
                </a:cubicBezTo>
                <a:cubicBezTo>
                  <a:pt x="541566" y="892337"/>
                  <a:pt x="714613" y="562763"/>
                  <a:pt x="664364" y="501521"/>
                </a:cubicBezTo>
                <a:cubicBezTo>
                  <a:pt x="614114" y="440279"/>
                  <a:pt x="529255" y="523945"/>
                  <a:pt x="482398" y="479348"/>
                </a:cubicBezTo>
                <a:cubicBezTo>
                  <a:pt x="435540" y="434689"/>
                  <a:pt x="557332" y="30934"/>
                  <a:pt x="441884" y="2103"/>
                </a:cubicBezTo>
                <a:cubicBezTo>
                  <a:pt x="330330" y="-25785"/>
                  <a:pt x="187181" y="230362"/>
                  <a:pt x="170473" y="373322"/>
                </a:cubicBezTo>
                <a:cubicBezTo>
                  <a:pt x="153703" y="516219"/>
                  <a:pt x="347163" y="719855"/>
                  <a:pt x="318772" y="773685"/>
                </a:cubicBezTo>
                <a:cubicBezTo>
                  <a:pt x="297982" y="813131"/>
                  <a:pt x="56093" y="581041"/>
                  <a:pt x="5843" y="658551"/>
                </a:cubicBezTo>
                <a:cubicBezTo>
                  <a:pt x="-44406" y="736061"/>
                  <a:pt x="246601" y="999619"/>
                  <a:pt x="223926" y="1049241"/>
                </a:cubicBezTo>
                <a:cubicBezTo>
                  <a:pt x="201251" y="1098862"/>
                  <a:pt x="78265" y="1034103"/>
                  <a:pt x="61683" y="1113560"/>
                </a:cubicBezTo>
                <a:close/>
              </a:path>
            </a:pathLst>
          </a:custGeom>
          <a:solidFill>
            <a:schemeClr val="accent4"/>
          </a:solidFill>
          <a:ln w="6257" cap="flat">
            <a:noFill/>
            <a:prstDash val="solid"/>
            <a:miter/>
          </a:ln>
        </p:spPr>
        <p:txBody>
          <a:bodyPr rtlCol="0" anchor="ctr"/>
          <a:lstStyle/>
          <a:p>
            <a:endParaRPr lang="en-US" sz="1350"/>
          </a:p>
        </p:txBody>
      </p:sp>
      <p:sp>
        <p:nvSpPr>
          <p:cNvPr id="15" name="任意多边形: 形状 14"/>
          <p:cNvSpPr/>
          <p:nvPr userDrawn="1">
            <p:custDataLst>
              <p:tags r:id="rId8"/>
            </p:custDataLst>
          </p:nvPr>
        </p:nvSpPr>
        <p:spPr>
          <a:xfrm>
            <a:off x="3340732" y="3696275"/>
            <a:ext cx="82871" cy="856675"/>
          </a:xfrm>
          <a:custGeom>
            <a:avLst/>
            <a:gdLst>
              <a:gd name="connsiteX0" fmla="*/ 15007 w 124306"/>
              <a:gd name="connsiteY0" fmla="*/ 951602 h 1285007"/>
              <a:gd name="connsiteX1" fmla="*/ 50747 w 124306"/>
              <a:gd name="connsiteY1" fmla="*/ 1285008 h 1285007"/>
              <a:gd name="connsiteX2" fmla="*/ 81337 w 124306"/>
              <a:gd name="connsiteY2" fmla="*/ 1285008 h 1285007"/>
              <a:gd name="connsiteX3" fmla="*/ 38750 w 124306"/>
              <a:gd name="connsiteY3" fmla="*/ 977983 h 1285007"/>
              <a:gd name="connsiteX4" fmla="*/ 124300 w 124306"/>
              <a:gd name="connsiteY4" fmla="*/ 488050 h 1285007"/>
              <a:gd name="connsiteX5" fmla="*/ 13877 w 124306"/>
              <a:gd name="connsiteY5" fmla="*/ 64384 h 1285007"/>
              <a:gd name="connsiteX6" fmla="*/ 23487 w 124306"/>
              <a:gd name="connsiteY6" fmla="*/ 22739 h 1285007"/>
              <a:gd name="connsiteX7" fmla="*/ 28889 w 124306"/>
              <a:gd name="connsiteY7" fmla="*/ 5341 h 1285007"/>
              <a:gd name="connsiteX8" fmla="*/ 21037 w 124306"/>
              <a:gd name="connsiteY8" fmla="*/ 2828 h 1285007"/>
              <a:gd name="connsiteX9" fmla="*/ 121 w 124306"/>
              <a:gd name="connsiteY9" fmla="*/ 108101 h 1285007"/>
              <a:gd name="connsiteX10" fmla="*/ 102756 w 124306"/>
              <a:gd name="connsiteY10" fmla="*/ 426369 h 1285007"/>
              <a:gd name="connsiteX11" fmla="*/ 15007 w 124306"/>
              <a:gd name="connsiteY11" fmla="*/ 951602 h 12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06" h="1285007">
                <a:moveTo>
                  <a:pt x="15007" y="951602"/>
                </a:moveTo>
                <a:cubicBezTo>
                  <a:pt x="6967" y="1063973"/>
                  <a:pt x="31401" y="1175841"/>
                  <a:pt x="50747" y="1285008"/>
                </a:cubicBezTo>
                <a:lnTo>
                  <a:pt x="81337" y="1285008"/>
                </a:lnTo>
                <a:cubicBezTo>
                  <a:pt x="62870" y="1193114"/>
                  <a:pt x="40634" y="1095065"/>
                  <a:pt x="38750" y="977983"/>
                </a:cubicBezTo>
                <a:cubicBezTo>
                  <a:pt x="36740" y="851543"/>
                  <a:pt x="123107" y="693571"/>
                  <a:pt x="124300" y="488050"/>
                </a:cubicBezTo>
                <a:cubicBezTo>
                  <a:pt x="125431" y="301876"/>
                  <a:pt x="-11499" y="245596"/>
                  <a:pt x="13877" y="64384"/>
                </a:cubicBezTo>
                <a:cubicBezTo>
                  <a:pt x="14379" y="59987"/>
                  <a:pt x="20786" y="30717"/>
                  <a:pt x="23487" y="22739"/>
                </a:cubicBezTo>
                <a:cubicBezTo>
                  <a:pt x="27004" y="11371"/>
                  <a:pt x="28889" y="5341"/>
                  <a:pt x="28889" y="5341"/>
                </a:cubicBezTo>
                <a:cubicBezTo>
                  <a:pt x="30459" y="190"/>
                  <a:pt x="22733" y="-2322"/>
                  <a:pt x="21037" y="2828"/>
                </a:cubicBezTo>
                <a:cubicBezTo>
                  <a:pt x="8286" y="41583"/>
                  <a:pt x="1565" y="67273"/>
                  <a:pt x="121" y="108101"/>
                </a:cubicBezTo>
                <a:cubicBezTo>
                  <a:pt x="-3648" y="230207"/>
                  <a:pt x="81902" y="303132"/>
                  <a:pt x="102756" y="426369"/>
                </a:cubicBezTo>
                <a:cubicBezTo>
                  <a:pt x="131900" y="600546"/>
                  <a:pt x="26690" y="814421"/>
                  <a:pt x="15007" y="951602"/>
                </a:cubicBezTo>
                <a:close/>
              </a:path>
            </a:pathLst>
          </a:custGeom>
          <a:solidFill>
            <a:schemeClr val="accent4">
              <a:lumMod val="20000"/>
              <a:lumOff val="80000"/>
            </a:schemeClr>
          </a:solidFill>
          <a:ln w="6257" cap="flat">
            <a:noFill/>
            <a:prstDash val="solid"/>
            <a:miter/>
          </a:ln>
        </p:spPr>
        <p:txBody>
          <a:bodyPr rtlCol="0" anchor="ctr"/>
          <a:lstStyle/>
          <a:p>
            <a:endParaRPr lang="en-US" sz="1350"/>
          </a:p>
        </p:txBody>
      </p:sp>
      <p:sp>
        <p:nvSpPr>
          <p:cNvPr id="16" name="任意多边形: 形状 15"/>
          <p:cNvSpPr/>
          <p:nvPr userDrawn="1">
            <p:custDataLst>
              <p:tags r:id="rId9"/>
            </p:custDataLst>
          </p:nvPr>
        </p:nvSpPr>
        <p:spPr>
          <a:xfrm>
            <a:off x="3209410" y="4559986"/>
            <a:ext cx="348231" cy="327837"/>
          </a:xfrm>
          <a:custGeom>
            <a:avLst/>
            <a:gdLst>
              <a:gd name="connsiteX0" fmla="*/ 522344 w 522344"/>
              <a:gd name="connsiteY0" fmla="*/ 0 h 491754"/>
              <a:gd name="connsiteX1" fmla="*/ 516000 w 522344"/>
              <a:gd name="connsiteY1" fmla="*/ 36180 h 491754"/>
              <a:gd name="connsiteX2" fmla="*/ 505950 w 522344"/>
              <a:gd name="connsiteY2" fmla="*/ 93527 h 491754"/>
              <a:gd name="connsiteX3" fmla="*/ 451367 w 522344"/>
              <a:gd name="connsiteY3" fmla="*/ 405765 h 491754"/>
              <a:gd name="connsiteX4" fmla="*/ 436355 w 522344"/>
              <a:gd name="connsiteY4" fmla="*/ 491755 h 491754"/>
              <a:gd name="connsiteX5" fmla="*/ 85990 w 522344"/>
              <a:gd name="connsiteY5" fmla="*/ 491755 h 491754"/>
              <a:gd name="connsiteX6" fmla="*/ 5025 w 522344"/>
              <a:gd name="connsiteY6" fmla="*/ 28956 h 491754"/>
              <a:gd name="connsiteX7" fmla="*/ 0 w 522344"/>
              <a:gd name="connsiteY7" fmla="*/ 0 h 491754"/>
              <a:gd name="connsiteX8" fmla="*/ 522344 w 522344"/>
              <a:gd name="connsiteY8" fmla="*/ 0 h 49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44" h="491754">
                <a:moveTo>
                  <a:pt x="522344" y="0"/>
                </a:moveTo>
                <a:lnTo>
                  <a:pt x="516000" y="36180"/>
                </a:lnTo>
                <a:lnTo>
                  <a:pt x="505950" y="93527"/>
                </a:lnTo>
                <a:lnTo>
                  <a:pt x="451367" y="405765"/>
                </a:lnTo>
                <a:lnTo>
                  <a:pt x="436355" y="491755"/>
                </a:lnTo>
                <a:lnTo>
                  <a:pt x="85990" y="491755"/>
                </a:lnTo>
                <a:lnTo>
                  <a:pt x="5025" y="28956"/>
                </a:lnTo>
                <a:lnTo>
                  <a:pt x="0" y="0"/>
                </a:lnTo>
                <a:lnTo>
                  <a:pt x="522344" y="0"/>
                </a:lnTo>
                <a:close/>
              </a:path>
            </a:pathLst>
          </a:custGeom>
          <a:solidFill>
            <a:schemeClr val="accent2">
              <a:lumMod val="40000"/>
              <a:lumOff val="60000"/>
            </a:schemeClr>
          </a:solidFill>
          <a:ln w="6257" cap="flat">
            <a:noFill/>
            <a:prstDash val="solid"/>
            <a:miter/>
          </a:ln>
        </p:spPr>
        <p:txBody>
          <a:bodyPr rtlCol="0" anchor="ctr"/>
          <a:lstStyle/>
          <a:p>
            <a:endParaRPr lang="en-US" sz="1350"/>
          </a:p>
        </p:txBody>
      </p:sp>
      <p:sp>
        <p:nvSpPr>
          <p:cNvPr id="17" name="任意多边形: 形状 16"/>
          <p:cNvSpPr/>
          <p:nvPr userDrawn="1">
            <p:custDataLst>
              <p:tags r:id="rId10"/>
            </p:custDataLst>
          </p:nvPr>
        </p:nvSpPr>
        <p:spPr>
          <a:xfrm>
            <a:off x="3212801" y="4579331"/>
            <a:ext cx="340610" cy="308492"/>
          </a:xfrm>
          <a:custGeom>
            <a:avLst/>
            <a:gdLst>
              <a:gd name="connsiteX0" fmla="*/ 446279 w 510912"/>
              <a:gd name="connsiteY0" fmla="*/ 376746 h 462735"/>
              <a:gd name="connsiteX1" fmla="*/ 431267 w 510912"/>
              <a:gd name="connsiteY1" fmla="*/ 462736 h 462735"/>
              <a:gd name="connsiteX2" fmla="*/ 80902 w 510912"/>
              <a:gd name="connsiteY2" fmla="*/ 462736 h 462735"/>
              <a:gd name="connsiteX3" fmla="*/ 0 w 510912"/>
              <a:gd name="connsiteY3" fmla="*/ 0 h 462735"/>
              <a:gd name="connsiteX4" fmla="*/ 510913 w 510912"/>
              <a:gd name="connsiteY4" fmla="*/ 7161 h 462735"/>
              <a:gd name="connsiteX5" fmla="*/ 504820 w 510912"/>
              <a:gd name="connsiteY5" fmla="*/ 41958 h 462735"/>
              <a:gd name="connsiteX6" fmla="*/ 113627 w 510912"/>
              <a:gd name="connsiteY6" fmla="*/ 86115 h 462735"/>
              <a:gd name="connsiteX7" fmla="*/ 446279 w 510912"/>
              <a:gd name="connsiteY7" fmla="*/ 376746 h 4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12" h="462735">
                <a:moveTo>
                  <a:pt x="446279" y="376746"/>
                </a:moveTo>
                <a:lnTo>
                  <a:pt x="431267" y="462736"/>
                </a:lnTo>
                <a:lnTo>
                  <a:pt x="80902" y="462736"/>
                </a:lnTo>
                <a:lnTo>
                  <a:pt x="0" y="0"/>
                </a:lnTo>
                <a:lnTo>
                  <a:pt x="510913" y="7161"/>
                </a:lnTo>
                <a:lnTo>
                  <a:pt x="504820" y="41958"/>
                </a:lnTo>
                <a:lnTo>
                  <a:pt x="113627" y="86115"/>
                </a:lnTo>
                <a:cubicBezTo>
                  <a:pt x="113627" y="86115"/>
                  <a:pt x="160296" y="374673"/>
                  <a:pt x="446279" y="376746"/>
                </a:cubicBezTo>
                <a:close/>
              </a:path>
            </a:pathLst>
          </a:custGeom>
          <a:solidFill>
            <a:schemeClr val="accent2">
              <a:lumMod val="75000"/>
              <a:alpha val="50000"/>
            </a:schemeClr>
          </a:solidFill>
          <a:ln w="6257" cap="flat">
            <a:noFill/>
            <a:prstDash val="solid"/>
            <a:miter/>
          </a:ln>
        </p:spPr>
        <p:txBody>
          <a:bodyPr rtlCol="0" anchor="ctr"/>
          <a:lstStyle/>
          <a:p>
            <a:endParaRPr lang="en-US" sz="1350"/>
          </a:p>
        </p:txBody>
      </p:sp>
      <p:sp>
        <p:nvSpPr>
          <p:cNvPr id="18" name="任意多边形: 形状 17"/>
          <p:cNvSpPr/>
          <p:nvPr userDrawn="1">
            <p:custDataLst>
              <p:tags r:id="rId11"/>
            </p:custDataLst>
          </p:nvPr>
        </p:nvSpPr>
        <p:spPr>
          <a:xfrm>
            <a:off x="3195674" y="4559986"/>
            <a:ext cx="378464" cy="36515"/>
          </a:xfrm>
          <a:custGeom>
            <a:avLst/>
            <a:gdLst>
              <a:gd name="connsiteX0" fmla="*/ 0 w 567694"/>
              <a:gd name="connsiteY0" fmla="*/ 0 h 54771"/>
              <a:gd name="connsiteX1" fmla="*/ 567695 w 567694"/>
              <a:gd name="connsiteY1" fmla="*/ 0 h 54771"/>
              <a:gd name="connsiteX2" fmla="*/ 567695 w 567694"/>
              <a:gd name="connsiteY2" fmla="*/ 54772 h 54771"/>
              <a:gd name="connsiteX3" fmla="*/ 0 w 567694"/>
              <a:gd name="connsiteY3" fmla="*/ 54772 h 54771"/>
            </a:gdLst>
            <a:ahLst/>
            <a:cxnLst>
              <a:cxn ang="0">
                <a:pos x="connsiteX0" y="connsiteY0"/>
              </a:cxn>
              <a:cxn ang="0">
                <a:pos x="connsiteX1" y="connsiteY1"/>
              </a:cxn>
              <a:cxn ang="0">
                <a:pos x="connsiteX2" y="connsiteY2"/>
              </a:cxn>
              <a:cxn ang="0">
                <a:pos x="connsiteX3" y="connsiteY3"/>
              </a:cxn>
            </a:cxnLst>
            <a:rect l="l" t="t" r="r" b="b"/>
            <a:pathLst>
              <a:path w="567694" h="54771">
                <a:moveTo>
                  <a:pt x="0" y="0"/>
                </a:moveTo>
                <a:lnTo>
                  <a:pt x="567695" y="0"/>
                </a:lnTo>
                <a:lnTo>
                  <a:pt x="567695" y="54772"/>
                </a:lnTo>
                <a:lnTo>
                  <a:pt x="0" y="54772"/>
                </a:lnTo>
                <a:close/>
              </a:path>
            </a:pathLst>
          </a:custGeom>
          <a:solidFill>
            <a:schemeClr val="accent2">
              <a:lumMod val="60000"/>
              <a:lumOff val="40000"/>
            </a:schemeClr>
          </a:solidFill>
          <a:ln w="6257" cap="flat">
            <a:noFill/>
            <a:prstDash val="solid"/>
            <a:miter/>
          </a:ln>
        </p:spPr>
        <p:txBody>
          <a:bodyPr rtlCol="0" anchor="ctr"/>
          <a:lstStyle/>
          <a:p>
            <a:endParaRPr lang="en-US" sz="1350"/>
          </a:p>
        </p:txBody>
      </p:sp>
      <p:sp>
        <p:nvSpPr>
          <p:cNvPr id="19" name="椭圆 18"/>
          <p:cNvSpPr/>
          <p:nvPr userDrawn="1">
            <p:custDataLst>
              <p:tags r:id="rId12"/>
            </p:custDataLst>
          </p:nvPr>
        </p:nvSpPr>
        <p:spPr>
          <a:xfrm>
            <a:off x="800100"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椭圆 19"/>
          <p:cNvSpPr/>
          <p:nvPr userDrawn="1">
            <p:custDataLst>
              <p:tags r:id="rId13"/>
            </p:custDataLst>
          </p:nvPr>
        </p:nvSpPr>
        <p:spPr>
          <a:xfrm>
            <a:off x="948678"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椭圆 20"/>
          <p:cNvSpPr/>
          <p:nvPr userDrawn="1">
            <p:custDataLst>
              <p:tags r:id="rId14"/>
            </p:custDataLst>
          </p:nvPr>
        </p:nvSpPr>
        <p:spPr>
          <a:xfrm>
            <a:off x="1097256"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椭圆 21"/>
          <p:cNvSpPr/>
          <p:nvPr userDrawn="1">
            <p:custDataLst>
              <p:tags r:id="rId15"/>
            </p:custDataLst>
          </p:nvPr>
        </p:nvSpPr>
        <p:spPr>
          <a:xfrm>
            <a:off x="1245835"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任意多边形: 形状 23"/>
          <p:cNvSpPr/>
          <p:nvPr>
            <p:custDataLst>
              <p:tags r:id="rId16"/>
            </p:custDataLst>
          </p:nvPr>
        </p:nvSpPr>
        <p:spPr>
          <a:xfrm flipH="1">
            <a:off x="2312347" y="4498106"/>
            <a:ext cx="204916" cy="324473"/>
          </a:xfrm>
          <a:custGeom>
            <a:avLst/>
            <a:gdLst>
              <a:gd name="connsiteX0" fmla="*/ 144576 w 375271"/>
              <a:gd name="connsiteY0" fmla="*/ 31536 h 594222"/>
              <a:gd name="connsiteX1" fmla="*/ 57708 w 375271"/>
              <a:gd name="connsiteY1" fmla="*/ 388819 h 594222"/>
              <a:gd name="connsiteX2" fmla="*/ 13227 w 375271"/>
              <a:gd name="connsiteY2" fmla="*/ 544648 h 594222"/>
              <a:gd name="connsiteX3" fmla="*/ 297167 w 375271"/>
              <a:gd name="connsiteY3" fmla="*/ 455780 h 594222"/>
              <a:gd name="connsiteX4" fmla="*/ 375272 w 375271"/>
              <a:gd name="connsiteY4" fmla="*/ 57635 h 594222"/>
              <a:gd name="connsiteX5" fmla="*/ 144576 w 375271"/>
              <a:gd name="connsiteY5" fmla="*/ 31536 h 59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271" h="594222">
                <a:moveTo>
                  <a:pt x="144576" y="31536"/>
                </a:moveTo>
                <a:cubicBezTo>
                  <a:pt x="138480" y="141169"/>
                  <a:pt x="77139" y="348147"/>
                  <a:pt x="57708" y="388819"/>
                </a:cubicBezTo>
                <a:cubicBezTo>
                  <a:pt x="50088" y="404821"/>
                  <a:pt x="-31255" y="497309"/>
                  <a:pt x="13227" y="544648"/>
                </a:cubicBezTo>
                <a:cubicBezTo>
                  <a:pt x="81616" y="617324"/>
                  <a:pt x="253257" y="627230"/>
                  <a:pt x="297167" y="455780"/>
                </a:cubicBezTo>
                <a:cubicBezTo>
                  <a:pt x="252209" y="273471"/>
                  <a:pt x="375272" y="111832"/>
                  <a:pt x="375272" y="57635"/>
                </a:cubicBezTo>
                <a:cubicBezTo>
                  <a:pt x="375272" y="3437"/>
                  <a:pt x="147815" y="-26471"/>
                  <a:pt x="144576" y="31536"/>
                </a:cubicBezTo>
                <a:close/>
              </a:path>
            </a:pathLst>
          </a:custGeom>
          <a:solidFill>
            <a:srgbClr val="F7B690"/>
          </a:solidFill>
          <a:ln w="9525" cap="flat">
            <a:noFill/>
            <a:prstDash val="solid"/>
            <a:miter/>
          </a:ln>
        </p:spPr>
        <p:txBody>
          <a:bodyPr rtlCol="0" anchor="ctr"/>
          <a:lstStyle/>
          <a:p>
            <a:endParaRPr lang="en-US" sz="1350"/>
          </a:p>
        </p:txBody>
      </p:sp>
      <p:sp>
        <p:nvSpPr>
          <p:cNvPr id="25" name="任意多边形: 形状 24"/>
          <p:cNvSpPr/>
          <p:nvPr>
            <p:custDataLst>
              <p:tags r:id="rId17"/>
            </p:custDataLst>
          </p:nvPr>
        </p:nvSpPr>
        <p:spPr>
          <a:xfrm flipH="1">
            <a:off x="2324570" y="4685684"/>
            <a:ext cx="419580" cy="187027"/>
          </a:xfrm>
          <a:custGeom>
            <a:avLst/>
            <a:gdLst>
              <a:gd name="connsiteX0" fmla="*/ 462073 w 768395"/>
              <a:gd name="connsiteY0" fmla="*/ 1294 h 342509"/>
              <a:gd name="connsiteX1" fmla="*/ 463883 w 768395"/>
              <a:gd name="connsiteY1" fmla="*/ 166171 h 342509"/>
              <a:gd name="connsiteX2" fmla="*/ 698769 w 768395"/>
              <a:gd name="connsiteY2" fmla="*/ 22725 h 342509"/>
              <a:gd name="connsiteX3" fmla="*/ 712009 w 768395"/>
              <a:gd name="connsiteY3" fmla="*/ 27202 h 342509"/>
              <a:gd name="connsiteX4" fmla="*/ 711914 w 768395"/>
              <a:gd name="connsiteY4" fmla="*/ 27106 h 342509"/>
              <a:gd name="connsiteX5" fmla="*/ 748361 w 768395"/>
              <a:gd name="connsiteY5" fmla="*/ 179644 h 342509"/>
              <a:gd name="connsiteX6" fmla="*/ 745978 w 768395"/>
              <a:gd name="connsiteY6" fmla="*/ 209322 h 342509"/>
              <a:gd name="connsiteX7" fmla="*/ 761826 w 768395"/>
              <a:gd name="connsiteY7" fmla="*/ 217666 h 342509"/>
              <a:gd name="connsiteX8" fmla="*/ 760205 w 768395"/>
              <a:gd name="connsiteY8" fmla="*/ 283138 h 342509"/>
              <a:gd name="connsiteX9" fmla="*/ 363680 w 768395"/>
              <a:gd name="connsiteY9" fmla="*/ 337336 h 342509"/>
              <a:gd name="connsiteX10" fmla="*/ 12398 w 768395"/>
              <a:gd name="connsiteY10" fmla="*/ 315333 h 342509"/>
              <a:gd name="connsiteX11" fmla="*/ 42020 w 768395"/>
              <a:gd name="connsiteY11" fmla="*/ 220178 h 342509"/>
              <a:gd name="connsiteX12" fmla="*/ 54135 w 768395"/>
              <a:gd name="connsiteY12" fmla="*/ 217616 h 342509"/>
              <a:gd name="connsiteX13" fmla="*/ 89265 w 768395"/>
              <a:gd name="connsiteY13" fmla="*/ 199509 h 342509"/>
              <a:gd name="connsiteX14" fmla="*/ 352917 w 768395"/>
              <a:gd name="connsiteY14" fmla="*/ 88543 h 342509"/>
              <a:gd name="connsiteX15" fmla="*/ 462073 w 768395"/>
              <a:gd name="connsiteY15" fmla="*/ 1294 h 3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395" h="342509">
                <a:moveTo>
                  <a:pt x="462073" y="1294"/>
                </a:moveTo>
                <a:cubicBezTo>
                  <a:pt x="498744" y="27773"/>
                  <a:pt x="434355" y="150360"/>
                  <a:pt x="463883" y="166171"/>
                </a:cubicBezTo>
                <a:cubicBezTo>
                  <a:pt x="524081" y="198271"/>
                  <a:pt x="675719" y="49300"/>
                  <a:pt x="698769" y="22725"/>
                </a:cubicBezTo>
                <a:cubicBezTo>
                  <a:pt x="704961" y="15581"/>
                  <a:pt x="712390" y="19201"/>
                  <a:pt x="712009" y="27202"/>
                </a:cubicBezTo>
                <a:lnTo>
                  <a:pt x="711914" y="27106"/>
                </a:lnTo>
                <a:cubicBezTo>
                  <a:pt x="708700" y="104259"/>
                  <a:pt x="741543" y="134852"/>
                  <a:pt x="748361" y="179644"/>
                </a:cubicBezTo>
                <a:lnTo>
                  <a:pt x="745978" y="209322"/>
                </a:lnTo>
                <a:lnTo>
                  <a:pt x="761826" y="217666"/>
                </a:lnTo>
                <a:cubicBezTo>
                  <a:pt x="772832" y="236490"/>
                  <a:pt x="768421" y="278781"/>
                  <a:pt x="760205" y="283138"/>
                </a:cubicBezTo>
                <a:cubicBezTo>
                  <a:pt x="686768" y="322096"/>
                  <a:pt x="505983" y="327239"/>
                  <a:pt x="363680" y="337336"/>
                </a:cubicBezTo>
                <a:cubicBezTo>
                  <a:pt x="197468" y="349147"/>
                  <a:pt x="26685" y="340288"/>
                  <a:pt x="12398" y="315333"/>
                </a:cubicBezTo>
                <a:cubicBezTo>
                  <a:pt x="-175" y="293330"/>
                  <a:pt x="-17416" y="248848"/>
                  <a:pt x="42020" y="220178"/>
                </a:cubicBezTo>
                <a:lnTo>
                  <a:pt x="54135" y="217616"/>
                </a:lnTo>
                <a:lnTo>
                  <a:pt x="89265" y="199509"/>
                </a:lnTo>
                <a:cubicBezTo>
                  <a:pt x="149748" y="174077"/>
                  <a:pt x="296529" y="113498"/>
                  <a:pt x="352917" y="88543"/>
                </a:cubicBezTo>
                <a:cubicBezTo>
                  <a:pt x="428926" y="54824"/>
                  <a:pt x="446452" y="-9946"/>
                  <a:pt x="462073" y="1294"/>
                </a:cubicBezTo>
                <a:close/>
              </a:path>
            </a:pathLst>
          </a:custGeom>
          <a:solidFill>
            <a:srgbClr val="1F264C"/>
          </a:solidFill>
          <a:ln w="9525" cap="flat">
            <a:noFill/>
            <a:prstDash val="solid"/>
            <a:miter/>
          </a:ln>
        </p:spPr>
        <p:txBody>
          <a:bodyPr rtlCol="0" anchor="ctr"/>
          <a:lstStyle/>
          <a:p>
            <a:endParaRPr lang="en-US" sz="1350"/>
          </a:p>
        </p:txBody>
      </p:sp>
      <p:sp>
        <p:nvSpPr>
          <p:cNvPr id="26" name="任意多边形: 形状 25"/>
          <p:cNvSpPr/>
          <p:nvPr>
            <p:custDataLst>
              <p:tags r:id="rId18"/>
            </p:custDataLst>
          </p:nvPr>
        </p:nvSpPr>
        <p:spPr>
          <a:xfrm flipH="1">
            <a:off x="1382081" y="4525368"/>
            <a:ext cx="149628" cy="316637"/>
          </a:xfrm>
          <a:custGeom>
            <a:avLst/>
            <a:gdLst>
              <a:gd name="connsiteX0" fmla="*/ 1137 w 274020"/>
              <a:gd name="connsiteY0" fmla="*/ 33043 h 579868"/>
              <a:gd name="connsiteX1" fmla="*/ 19330 w 274020"/>
              <a:gd name="connsiteY1" fmla="*/ 392612 h 579868"/>
              <a:gd name="connsiteX2" fmla="*/ 135249 w 274020"/>
              <a:gd name="connsiteY2" fmla="*/ 569491 h 579868"/>
              <a:gd name="connsiteX3" fmla="*/ 269742 w 274020"/>
              <a:gd name="connsiteY3" fmla="*/ 461382 h 579868"/>
              <a:gd name="connsiteX4" fmla="*/ 235357 w 274020"/>
              <a:gd name="connsiteY4" fmla="*/ 44092 h 579868"/>
              <a:gd name="connsiteX5" fmla="*/ 1042 w 274020"/>
              <a:gd name="connsiteY5" fmla="*/ 33043 h 57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020" h="579868">
                <a:moveTo>
                  <a:pt x="1137" y="33043"/>
                </a:moveTo>
                <a:cubicBezTo>
                  <a:pt x="53239" y="168869"/>
                  <a:pt x="35046" y="353845"/>
                  <a:pt x="19330" y="392612"/>
                </a:cubicBezTo>
                <a:cubicBezTo>
                  <a:pt x="11615" y="411852"/>
                  <a:pt x="-57537" y="629308"/>
                  <a:pt x="135249" y="569491"/>
                </a:cubicBezTo>
                <a:cubicBezTo>
                  <a:pt x="260694" y="530534"/>
                  <a:pt x="285649" y="487766"/>
                  <a:pt x="269742" y="461382"/>
                </a:cubicBezTo>
                <a:cubicBezTo>
                  <a:pt x="192495" y="333271"/>
                  <a:pt x="235357" y="95813"/>
                  <a:pt x="235357" y="44092"/>
                </a:cubicBezTo>
                <a:cubicBezTo>
                  <a:pt x="235357" y="-7629"/>
                  <a:pt x="-18198" y="-17059"/>
                  <a:pt x="1042" y="33043"/>
                </a:cubicBezTo>
                <a:close/>
              </a:path>
            </a:pathLst>
          </a:custGeom>
          <a:solidFill>
            <a:srgbClr val="F7B690"/>
          </a:solidFill>
          <a:ln w="9525" cap="flat">
            <a:noFill/>
            <a:prstDash val="solid"/>
            <a:miter/>
          </a:ln>
        </p:spPr>
        <p:txBody>
          <a:bodyPr rtlCol="0" anchor="ctr"/>
          <a:lstStyle/>
          <a:p>
            <a:endParaRPr lang="en-US" sz="1350"/>
          </a:p>
        </p:txBody>
      </p:sp>
      <p:sp>
        <p:nvSpPr>
          <p:cNvPr id="27" name="任意多边形: 形状 26"/>
          <p:cNvSpPr/>
          <p:nvPr>
            <p:custDataLst>
              <p:tags r:id="rId19"/>
            </p:custDataLst>
          </p:nvPr>
        </p:nvSpPr>
        <p:spPr>
          <a:xfrm flipH="1">
            <a:off x="1358717" y="4704726"/>
            <a:ext cx="276755" cy="191124"/>
          </a:xfrm>
          <a:custGeom>
            <a:avLst/>
            <a:gdLst>
              <a:gd name="connsiteX0" fmla="*/ 243645 w 506832"/>
              <a:gd name="connsiteY0" fmla="*/ 44 h 350013"/>
              <a:gd name="connsiteX1" fmla="*/ 387949 w 506832"/>
              <a:gd name="connsiteY1" fmla="*/ 150729 h 350013"/>
              <a:gd name="connsiteX2" fmla="*/ 427001 w 506832"/>
              <a:gd name="connsiteY2" fmla="*/ 58622 h 350013"/>
              <a:gd name="connsiteX3" fmla="*/ 443765 w 506832"/>
              <a:gd name="connsiteY3" fmla="*/ 47383 h 350013"/>
              <a:gd name="connsiteX4" fmla="*/ 459482 w 506832"/>
              <a:gd name="connsiteY4" fmla="*/ 138537 h 350013"/>
              <a:gd name="connsiteX5" fmla="*/ 482390 w 506832"/>
              <a:gd name="connsiteY5" fmla="*/ 210368 h 350013"/>
              <a:gd name="connsiteX6" fmla="*/ 486215 w 506832"/>
              <a:gd name="connsiteY6" fmla="*/ 225911 h 350013"/>
              <a:gd name="connsiteX7" fmla="*/ 490723 w 506832"/>
              <a:gd name="connsiteY7" fmla="*/ 226262 h 350013"/>
              <a:gd name="connsiteX8" fmla="*/ 499581 w 506832"/>
              <a:gd name="connsiteY8" fmla="*/ 315130 h 350013"/>
              <a:gd name="connsiteX9" fmla="*/ 220404 w 506832"/>
              <a:gd name="connsiteY9" fmla="*/ 349706 h 350013"/>
              <a:gd name="connsiteX10" fmla="*/ 1519 w 506832"/>
              <a:gd name="connsiteY10" fmla="*/ 315988 h 350013"/>
              <a:gd name="connsiteX11" fmla="*/ 29142 w 506832"/>
              <a:gd name="connsiteY11" fmla="*/ 232739 h 350013"/>
              <a:gd name="connsiteX12" fmla="*/ 40236 w 506832"/>
              <a:gd name="connsiteY12" fmla="*/ 229232 h 350013"/>
              <a:gd name="connsiteX13" fmla="*/ 54288 w 506832"/>
              <a:gd name="connsiteY13" fmla="*/ 202926 h 350013"/>
              <a:gd name="connsiteX14" fmla="*/ 152777 w 506832"/>
              <a:gd name="connsiteY14" fmla="*/ 128536 h 350013"/>
              <a:gd name="connsiteX15" fmla="*/ 243645 w 506832"/>
              <a:gd name="connsiteY15" fmla="*/ 139 h 35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832" h="350013">
                <a:moveTo>
                  <a:pt x="243645" y="44"/>
                </a:moveTo>
                <a:cubicBezTo>
                  <a:pt x="289556" y="-1480"/>
                  <a:pt x="349277" y="36715"/>
                  <a:pt x="387949" y="150729"/>
                </a:cubicBezTo>
                <a:cubicBezTo>
                  <a:pt x="432716" y="144443"/>
                  <a:pt x="427954" y="89674"/>
                  <a:pt x="427001" y="58622"/>
                </a:cubicBezTo>
                <a:cubicBezTo>
                  <a:pt x="426525" y="44430"/>
                  <a:pt x="438908" y="40049"/>
                  <a:pt x="443765" y="47383"/>
                </a:cubicBezTo>
                <a:cubicBezTo>
                  <a:pt x="459577" y="71195"/>
                  <a:pt x="454148" y="93579"/>
                  <a:pt x="459482" y="138537"/>
                </a:cubicBezTo>
                <a:cubicBezTo>
                  <a:pt x="462387" y="163017"/>
                  <a:pt x="473960" y="186639"/>
                  <a:pt x="482390" y="210368"/>
                </a:cubicBezTo>
                <a:lnTo>
                  <a:pt x="486215" y="225911"/>
                </a:lnTo>
                <a:lnTo>
                  <a:pt x="490723" y="226262"/>
                </a:lnTo>
                <a:cubicBezTo>
                  <a:pt x="515202" y="220738"/>
                  <a:pt x="506249" y="306272"/>
                  <a:pt x="499581" y="315130"/>
                </a:cubicBezTo>
                <a:cubicBezTo>
                  <a:pt x="492914" y="323989"/>
                  <a:pt x="361374" y="353326"/>
                  <a:pt x="220404" y="349706"/>
                </a:cubicBezTo>
                <a:cubicBezTo>
                  <a:pt x="92769" y="346468"/>
                  <a:pt x="11806" y="339610"/>
                  <a:pt x="1519" y="315988"/>
                </a:cubicBezTo>
                <a:cubicBezTo>
                  <a:pt x="-3720" y="303891"/>
                  <a:pt x="4377" y="248455"/>
                  <a:pt x="29142" y="232739"/>
                </a:cubicBezTo>
                <a:lnTo>
                  <a:pt x="40236" y="229232"/>
                </a:lnTo>
                <a:lnTo>
                  <a:pt x="54288" y="202926"/>
                </a:lnTo>
                <a:cubicBezTo>
                  <a:pt x="79053" y="166064"/>
                  <a:pt x="126678" y="156158"/>
                  <a:pt x="152777" y="128536"/>
                </a:cubicBezTo>
                <a:cubicBezTo>
                  <a:pt x="175256" y="63194"/>
                  <a:pt x="215737" y="1091"/>
                  <a:pt x="243645" y="139"/>
                </a:cubicBezTo>
                <a:close/>
              </a:path>
            </a:pathLst>
          </a:custGeom>
          <a:solidFill>
            <a:srgbClr val="1F264C"/>
          </a:solidFill>
          <a:ln w="9525" cap="flat">
            <a:noFill/>
            <a:prstDash val="solid"/>
            <a:miter/>
          </a:ln>
        </p:spPr>
        <p:txBody>
          <a:bodyPr rtlCol="0" anchor="ctr"/>
          <a:lstStyle/>
          <a:p>
            <a:endParaRPr lang="en-US" sz="1350"/>
          </a:p>
        </p:txBody>
      </p:sp>
      <p:sp>
        <p:nvSpPr>
          <p:cNvPr id="28" name="任意多边形: 形状 27"/>
          <p:cNvSpPr/>
          <p:nvPr>
            <p:custDataLst>
              <p:tags r:id="rId20"/>
            </p:custDataLst>
          </p:nvPr>
        </p:nvSpPr>
        <p:spPr>
          <a:xfrm flipH="1">
            <a:off x="1391161" y="2642376"/>
            <a:ext cx="836196" cy="1949533"/>
          </a:xfrm>
          <a:custGeom>
            <a:avLst/>
            <a:gdLst>
              <a:gd name="connsiteX0" fmla="*/ 1069372 w 1531358"/>
              <a:gd name="connsiteY0" fmla="*/ 0 h 3570259"/>
              <a:gd name="connsiteX1" fmla="*/ 1231392 w 1531358"/>
              <a:gd name="connsiteY1" fmla="*/ 1887188 h 3570259"/>
              <a:gd name="connsiteX2" fmla="*/ 1489615 w 1531358"/>
              <a:gd name="connsiteY2" fmla="*/ 2201418 h 3570259"/>
              <a:gd name="connsiteX3" fmla="*/ 1509427 w 1531358"/>
              <a:gd name="connsiteY3" fmla="*/ 3508629 h 3570259"/>
              <a:gd name="connsiteX4" fmla="*/ 1258157 w 1531358"/>
              <a:gd name="connsiteY4" fmla="*/ 3524345 h 3570259"/>
              <a:gd name="connsiteX5" fmla="*/ 776002 w 1531358"/>
              <a:gd name="connsiteY5" fmla="*/ 2060162 h 3570259"/>
              <a:gd name="connsiteX6" fmla="*/ 0 w 1531358"/>
              <a:gd name="connsiteY6" fmla="*/ 132207 h 3570259"/>
              <a:gd name="connsiteX7" fmla="*/ 1069372 w 1531358"/>
              <a:gd name="connsiteY7" fmla="*/ 0 h 357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358" h="3570259">
                <a:moveTo>
                  <a:pt x="1069372" y="0"/>
                </a:moveTo>
                <a:cubicBezTo>
                  <a:pt x="1173861" y="506254"/>
                  <a:pt x="1231202" y="1434465"/>
                  <a:pt x="1231392" y="1887188"/>
                </a:cubicBezTo>
                <a:cubicBezTo>
                  <a:pt x="1378077" y="1998631"/>
                  <a:pt x="1473422" y="2136648"/>
                  <a:pt x="1489615" y="2201418"/>
                </a:cubicBezTo>
                <a:cubicBezTo>
                  <a:pt x="1570101" y="2523935"/>
                  <a:pt x="1509427" y="3470815"/>
                  <a:pt x="1509427" y="3508629"/>
                </a:cubicBezTo>
                <a:cubicBezTo>
                  <a:pt x="1482376" y="3559016"/>
                  <a:pt x="1255776" y="3609785"/>
                  <a:pt x="1258157" y="3524345"/>
                </a:cubicBezTo>
                <a:cubicBezTo>
                  <a:pt x="964406" y="2284952"/>
                  <a:pt x="860203" y="2282381"/>
                  <a:pt x="776002" y="2060162"/>
                </a:cubicBezTo>
                <a:cubicBezTo>
                  <a:pt x="433102" y="1154240"/>
                  <a:pt x="0" y="132207"/>
                  <a:pt x="0" y="132207"/>
                </a:cubicBezTo>
                <a:lnTo>
                  <a:pt x="1069372" y="0"/>
                </a:lnTo>
                <a:close/>
              </a:path>
            </a:pathLst>
          </a:custGeom>
          <a:solidFill>
            <a:schemeClr val="accent3">
              <a:lumMod val="25000"/>
            </a:schemeClr>
          </a:solidFill>
          <a:ln w="9525" cap="flat">
            <a:noFill/>
            <a:prstDash val="solid"/>
            <a:miter/>
          </a:ln>
        </p:spPr>
        <p:txBody>
          <a:bodyPr rtlCol="0" anchor="ctr"/>
          <a:lstStyle/>
          <a:p>
            <a:endParaRPr lang="en-US" sz="1350"/>
          </a:p>
        </p:txBody>
      </p:sp>
      <p:sp>
        <p:nvSpPr>
          <p:cNvPr id="29" name="任意多边形: 形状 28"/>
          <p:cNvSpPr/>
          <p:nvPr>
            <p:custDataLst>
              <p:tags r:id="rId21"/>
            </p:custDataLst>
          </p:nvPr>
        </p:nvSpPr>
        <p:spPr>
          <a:xfrm rot="20399820" flipH="1">
            <a:off x="1968263" y="2607518"/>
            <a:ext cx="836196" cy="1949533"/>
          </a:xfrm>
          <a:custGeom>
            <a:avLst/>
            <a:gdLst>
              <a:gd name="connsiteX0" fmla="*/ 1069372 w 1531358"/>
              <a:gd name="connsiteY0" fmla="*/ 0 h 3570259"/>
              <a:gd name="connsiteX1" fmla="*/ 1231392 w 1531358"/>
              <a:gd name="connsiteY1" fmla="*/ 1887188 h 3570259"/>
              <a:gd name="connsiteX2" fmla="*/ 1489615 w 1531358"/>
              <a:gd name="connsiteY2" fmla="*/ 2201418 h 3570259"/>
              <a:gd name="connsiteX3" fmla="*/ 1509427 w 1531358"/>
              <a:gd name="connsiteY3" fmla="*/ 3508629 h 3570259"/>
              <a:gd name="connsiteX4" fmla="*/ 1258157 w 1531358"/>
              <a:gd name="connsiteY4" fmla="*/ 3524345 h 3570259"/>
              <a:gd name="connsiteX5" fmla="*/ 776002 w 1531358"/>
              <a:gd name="connsiteY5" fmla="*/ 2060162 h 3570259"/>
              <a:gd name="connsiteX6" fmla="*/ 0 w 1531358"/>
              <a:gd name="connsiteY6" fmla="*/ 132207 h 3570259"/>
              <a:gd name="connsiteX7" fmla="*/ 1069372 w 1531358"/>
              <a:gd name="connsiteY7" fmla="*/ 0 h 357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358" h="3570259">
                <a:moveTo>
                  <a:pt x="1069372" y="0"/>
                </a:moveTo>
                <a:cubicBezTo>
                  <a:pt x="1173861" y="506254"/>
                  <a:pt x="1231202" y="1434465"/>
                  <a:pt x="1231392" y="1887188"/>
                </a:cubicBezTo>
                <a:cubicBezTo>
                  <a:pt x="1378077" y="1998631"/>
                  <a:pt x="1473422" y="2136648"/>
                  <a:pt x="1489615" y="2201418"/>
                </a:cubicBezTo>
                <a:cubicBezTo>
                  <a:pt x="1570101" y="2523935"/>
                  <a:pt x="1509427" y="3470815"/>
                  <a:pt x="1509427" y="3508629"/>
                </a:cubicBezTo>
                <a:cubicBezTo>
                  <a:pt x="1482376" y="3559016"/>
                  <a:pt x="1255776" y="3609785"/>
                  <a:pt x="1258157" y="3524345"/>
                </a:cubicBezTo>
                <a:cubicBezTo>
                  <a:pt x="964406" y="2284952"/>
                  <a:pt x="860203" y="2282381"/>
                  <a:pt x="776002" y="2060162"/>
                </a:cubicBezTo>
                <a:cubicBezTo>
                  <a:pt x="433102" y="1154240"/>
                  <a:pt x="0" y="132207"/>
                  <a:pt x="0" y="132207"/>
                </a:cubicBezTo>
                <a:lnTo>
                  <a:pt x="1069372" y="0"/>
                </a:lnTo>
                <a:close/>
              </a:path>
            </a:pathLst>
          </a:custGeom>
          <a:solidFill>
            <a:schemeClr val="accent3">
              <a:lumMod val="25000"/>
            </a:schemeClr>
          </a:solidFill>
          <a:ln w="9525" cap="flat">
            <a:noFill/>
            <a:prstDash val="solid"/>
            <a:miter/>
          </a:ln>
        </p:spPr>
        <p:txBody>
          <a:bodyPr rtlCol="0" anchor="ctr"/>
          <a:lstStyle/>
          <a:p>
            <a:endParaRPr lang="en-US" sz="1350"/>
          </a:p>
        </p:txBody>
      </p:sp>
      <p:sp>
        <p:nvSpPr>
          <p:cNvPr id="30" name="任意多边形: 形状 29"/>
          <p:cNvSpPr/>
          <p:nvPr>
            <p:custDataLst>
              <p:tags r:id="rId22"/>
            </p:custDataLst>
          </p:nvPr>
        </p:nvSpPr>
        <p:spPr>
          <a:xfrm flipH="1">
            <a:off x="1935473" y="1256862"/>
            <a:ext cx="281667" cy="439913"/>
          </a:xfrm>
          <a:custGeom>
            <a:avLst/>
            <a:gdLst>
              <a:gd name="connsiteX0" fmla="*/ 414237 w 515829"/>
              <a:gd name="connsiteY0" fmla="*/ 89 h 805631"/>
              <a:gd name="connsiteX1" fmla="*/ 514661 w 515829"/>
              <a:gd name="connsiteY1" fmla="*/ 676994 h 805631"/>
              <a:gd name="connsiteX2" fmla="*/ 254039 w 515829"/>
              <a:gd name="connsiteY2" fmla="*/ 805615 h 805631"/>
              <a:gd name="connsiteX3" fmla="*/ 0 w 515829"/>
              <a:gd name="connsiteY3" fmla="*/ 709905 h 805631"/>
              <a:gd name="connsiteX4" fmla="*/ 52747 w 515829"/>
              <a:gd name="connsiteY4" fmla="*/ 306876 h 805631"/>
              <a:gd name="connsiteX5" fmla="*/ 178255 w 515829"/>
              <a:gd name="connsiteY5" fmla="*/ 29175 h 805631"/>
              <a:gd name="connsiteX6" fmla="*/ 414237 w 515829"/>
              <a:gd name="connsiteY6" fmla="*/ 0 h 8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29" h="805631">
                <a:moveTo>
                  <a:pt x="414237" y="89"/>
                </a:moveTo>
                <a:cubicBezTo>
                  <a:pt x="438788" y="221128"/>
                  <a:pt x="498117" y="637323"/>
                  <a:pt x="514661" y="676994"/>
                </a:cubicBezTo>
                <a:cubicBezTo>
                  <a:pt x="531117" y="716577"/>
                  <a:pt x="370207" y="804814"/>
                  <a:pt x="254039" y="805615"/>
                </a:cubicBezTo>
                <a:cubicBezTo>
                  <a:pt x="93753" y="806771"/>
                  <a:pt x="0" y="746197"/>
                  <a:pt x="0" y="709905"/>
                </a:cubicBezTo>
                <a:cubicBezTo>
                  <a:pt x="0" y="673614"/>
                  <a:pt x="52747" y="306876"/>
                  <a:pt x="52747" y="306876"/>
                </a:cubicBezTo>
                <a:lnTo>
                  <a:pt x="178255" y="29175"/>
                </a:lnTo>
                <a:lnTo>
                  <a:pt x="414237" y="0"/>
                </a:lnTo>
                <a:close/>
              </a:path>
            </a:pathLst>
          </a:custGeom>
          <a:solidFill>
            <a:srgbClr val="F7B690"/>
          </a:solidFill>
          <a:ln w="8892" cap="flat">
            <a:noFill/>
            <a:prstDash val="solid"/>
            <a:miter/>
          </a:ln>
        </p:spPr>
        <p:txBody>
          <a:bodyPr rtlCol="0" anchor="ctr"/>
          <a:lstStyle/>
          <a:p>
            <a:endParaRPr lang="en-US" sz="1350"/>
          </a:p>
        </p:txBody>
      </p:sp>
      <p:sp>
        <p:nvSpPr>
          <p:cNvPr id="31" name="任意多边形: 形状 30"/>
          <p:cNvSpPr/>
          <p:nvPr>
            <p:custDataLst>
              <p:tags r:id="rId23"/>
            </p:custDataLst>
          </p:nvPr>
        </p:nvSpPr>
        <p:spPr>
          <a:xfrm flipH="1">
            <a:off x="1936901" y="1256862"/>
            <a:ext cx="281667" cy="439913"/>
          </a:xfrm>
          <a:custGeom>
            <a:avLst/>
            <a:gdLst>
              <a:gd name="connsiteX0" fmla="*/ 414237 w 515829"/>
              <a:gd name="connsiteY0" fmla="*/ 89 h 805631"/>
              <a:gd name="connsiteX1" fmla="*/ 514661 w 515829"/>
              <a:gd name="connsiteY1" fmla="*/ 676994 h 805631"/>
              <a:gd name="connsiteX2" fmla="*/ 254039 w 515829"/>
              <a:gd name="connsiteY2" fmla="*/ 805615 h 805631"/>
              <a:gd name="connsiteX3" fmla="*/ 0 w 515829"/>
              <a:gd name="connsiteY3" fmla="*/ 709905 h 805631"/>
              <a:gd name="connsiteX4" fmla="*/ 52747 w 515829"/>
              <a:gd name="connsiteY4" fmla="*/ 306876 h 805631"/>
              <a:gd name="connsiteX5" fmla="*/ 178255 w 515829"/>
              <a:gd name="connsiteY5" fmla="*/ 29175 h 805631"/>
              <a:gd name="connsiteX6" fmla="*/ 414237 w 515829"/>
              <a:gd name="connsiteY6" fmla="*/ 0 h 8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29" h="805631">
                <a:moveTo>
                  <a:pt x="414237" y="89"/>
                </a:moveTo>
                <a:cubicBezTo>
                  <a:pt x="438788" y="221128"/>
                  <a:pt x="498117" y="637323"/>
                  <a:pt x="514661" y="676994"/>
                </a:cubicBezTo>
                <a:cubicBezTo>
                  <a:pt x="531117" y="716577"/>
                  <a:pt x="370207" y="804814"/>
                  <a:pt x="254039" y="805615"/>
                </a:cubicBezTo>
                <a:cubicBezTo>
                  <a:pt x="93753" y="806771"/>
                  <a:pt x="0" y="746197"/>
                  <a:pt x="0" y="709905"/>
                </a:cubicBezTo>
                <a:cubicBezTo>
                  <a:pt x="0" y="673614"/>
                  <a:pt x="52747" y="306876"/>
                  <a:pt x="52747" y="306876"/>
                </a:cubicBezTo>
                <a:lnTo>
                  <a:pt x="178255" y="29175"/>
                </a:lnTo>
                <a:lnTo>
                  <a:pt x="414237" y="0"/>
                </a:lnTo>
                <a:close/>
              </a:path>
            </a:pathLst>
          </a:custGeom>
          <a:solidFill>
            <a:srgbClr val="F07A35">
              <a:alpha val="40000"/>
            </a:srgbClr>
          </a:solidFill>
          <a:ln w="8892" cap="flat">
            <a:noFill/>
            <a:prstDash val="solid"/>
            <a:miter/>
          </a:ln>
        </p:spPr>
        <p:txBody>
          <a:bodyPr rtlCol="0" anchor="ctr"/>
          <a:lstStyle/>
          <a:p>
            <a:endParaRPr lang="en-US" sz="1350"/>
          </a:p>
        </p:txBody>
      </p:sp>
      <p:sp>
        <p:nvSpPr>
          <p:cNvPr id="32" name="任意多边形: 形状 31"/>
          <p:cNvSpPr/>
          <p:nvPr>
            <p:custDataLst>
              <p:tags r:id="rId24"/>
            </p:custDataLst>
          </p:nvPr>
        </p:nvSpPr>
        <p:spPr>
          <a:xfrm flipH="1">
            <a:off x="1567931" y="1614002"/>
            <a:ext cx="927891" cy="1221876"/>
          </a:xfrm>
          <a:custGeom>
            <a:avLst/>
            <a:gdLst>
              <a:gd name="connsiteX0" fmla="*/ 747144 w 1699285"/>
              <a:gd name="connsiteY0" fmla="*/ 0 h 2237672"/>
              <a:gd name="connsiteX1" fmla="*/ 1684671 w 1699285"/>
              <a:gd name="connsiteY1" fmla="*/ 330536 h 2237672"/>
              <a:gd name="connsiteX2" fmla="*/ 1472438 w 1699285"/>
              <a:gd name="connsiteY2" fmla="*/ 2133007 h 2237672"/>
              <a:gd name="connsiteX3" fmla="*/ 286386 w 1699285"/>
              <a:gd name="connsiteY3" fmla="*/ 2133007 h 2237672"/>
              <a:gd name="connsiteX4" fmla="*/ 100482 w 1699285"/>
              <a:gd name="connsiteY4" fmla="*/ 228956 h 2237672"/>
              <a:gd name="connsiteX5" fmla="*/ 747144 w 1699285"/>
              <a:gd name="connsiteY5" fmla="*/ 0 h 223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285" h="2237672">
                <a:moveTo>
                  <a:pt x="747144" y="0"/>
                </a:moveTo>
                <a:cubicBezTo>
                  <a:pt x="893288" y="22593"/>
                  <a:pt x="1504282" y="58707"/>
                  <a:pt x="1684671" y="330536"/>
                </a:cubicBezTo>
                <a:cubicBezTo>
                  <a:pt x="1760634" y="445014"/>
                  <a:pt x="1517980" y="2082840"/>
                  <a:pt x="1472438" y="2133007"/>
                </a:cubicBezTo>
                <a:cubicBezTo>
                  <a:pt x="1399499" y="2213417"/>
                  <a:pt x="436533" y="2321580"/>
                  <a:pt x="286386" y="2133007"/>
                </a:cubicBezTo>
                <a:cubicBezTo>
                  <a:pt x="243779" y="2079549"/>
                  <a:pt x="-192340" y="475435"/>
                  <a:pt x="100482" y="228956"/>
                </a:cubicBezTo>
                <a:cubicBezTo>
                  <a:pt x="248405" y="104427"/>
                  <a:pt x="747144" y="0"/>
                  <a:pt x="747144" y="0"/>
                </a:cubicBezTo>
                <a:close/>
              </a:path>
            </a:pathLst>
          </a:custGeom>
          <a:solidFill>
            <a:schemeClr val="accent2"/>
          </a:solidFill>
          <a:ln w="8892" cap="flat">
            <a:noFill/>
            <a:prstDash val="solid"/>
            <a:miter/>
          </a:ln>
        </p:spPr>
        <p:txBody>
          <a:bodyPr rtlCol="0" anchor="ctr"/>
          <a:lstStyle/>
          <a:p>
            <a:endParaRPr lang="en-US" sz="1350"/>
          </a:p>
        </p:txBody>
      </p:sp>
      <p:sp>
        <p:nvSpPr>
          <p:cNvPr id="33" name="任意多边形: 形状 32"/>
          <p:cNvSpPr/>
          <p:nvPr>
            <p:custDataLst>
              <p:tags r:id="rId25"/>
            </p:custDataLst>
          </p:nvPr>
        </p:nvSpPr>
        <p:spPr>
          <a:xfrm flipH="1">
            <a:off x="1865440" y="1540906"/>
            <a:ext cx="401845" cy="232262"/>
          </a:xfrm>
          <a:custGeom>
            <a:avLst/>
            <a:gdLst>
              <a:gd name="connsiteX0" fmla="*/ 106331 w 735915"/>
              <a:gd name="connsiteY0" fmla="*/ 63148 h 425350"/>
              <a:gd name="connsiteX1" fmla="*/ 125 w 735915"/>
              <a:gd name="connsiteY1" fmla="*/ 214985 h 425350"/>
              <a:gd name="connsiteX2" fmla="*/ 187453 w 735915"/>
              <a:gd name="connsiteY2" fmla="*/ 406849 h 425350"/>
              <a:gd name="connsiteX3" fmla="*/ 268486 w 735915"/>
              <a:gd name="connsiteY3" fmla="*/ 308115 h 425350"/>
              <a:gd name="connsiteX4" fmla="*/ 349786 w 735915"/>
              <a:gd name="connsiteY4" fmla="*/ 425350 h 425350"/>
              <a:gd name="connsiteX5" fmla="*/ 735915 w 735915"/>
              <a:gd name="connsiteY5" fmla="*/ 181807 h 425350"/>
              <a:gd name="connsiteX6" fmla="*/ 576607 w 735915"/>
              <a:gd name="connsiteY6" fmla="*/ 83 h 425350"/>
              <a:gd name="connsiteX7" fmla="*/ 259680 w 735915"/>
              <a:gd name="connsiteY7" fmla="*/ 133774 h 425350"/>
              <a:gd name="connsiteX8" fmla="*/ 106331 w 735915"/>
              <a:gd name="connsiteY8" fmla="*/ 62970 h 4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15" h="425350">
                <a:moveTo>
                  <a:pt x="106331" y="63148"/>
                </a:moveTo>
                <a:cubicBezTo>
                  <a:pt x="88097" y="56477"/>
                  <a:pt x="5373" y="185988"/>
                  <a:pt x="125" y="214985"/>
                </a:cubicBezTo>
                <a:cubicBezTo>
                  <a:pt x="-5034" y="243983"/>
                  <a:pt x="150450" y="425439"/>
                  <a:pt x="187453" y="406849"/>
                </a:cubicBezTo>
                <a:cubicBezTo>
                  <a:pt x="224456" y="388348"/>
                  <a:pt x="253898" y="313897"/>
                  <a:pt x="268486" y="308115"/>
                </a:cubicBezTo>
                <a:cubicBezTo>
                  <a:pt x="291168" y="299042"/>
                  <a:pt x="304777" y="425350"/>
                  <a:pt x="349786" y="425350"/>
                </a:cubicBezTo>
                <a:cubicBezTo>
                  <a:pt x="394794" y="425350"/>
                  <a:pt x="733869" y="278317"/>
                  <a:pt x="735915" y="181807"/>
                </a:cubicBezTo>
                <a:cubicBezTo>
                  <a:pt x="736182" y="170866"/>
                  <a:pt x="585324" y="-4364"/>
                  <a:pt x="576607" y="83"/>
                </a:cubicBezTo>
                <a:cubicBezTo>
                  <a:pt x="556593" y="10490"/>
                  <a:pt x="422902" y="133774"/>
                  <a:pt x="259680" y="133774"/>
                </a:cubicBezTo>
                <a:cubicBezTo>
                  <a:pt x="174555" y="133774"/>
                  <a:pt x="122075" y="68841"/>
                  <a:pt x="106331" y="62970"/>
                </a:cubicBezTo>
                <a:close/>
              </a:path>
            </a:pathLst>
          </a:custGeom>
          <a:solidFill>
            <a:schemeClr val="accent2"/>
          </a:solidFill>
          <a:ln w="8892" cap="flat">
            <a:noFill/>
            <a:prstDash val="solid"/>
            <a:miter/>
          </a:ln>
        </p:spPr>
        <p:txBody>
          <a:bodyPr rtlCol="0" anchor="ctr"/>
          <a:lstStyle/>
          <a:p>
            <a:endParaRPr lang="en-US" sz="1350"/>
          </a:p>
        </p:txBody>
      </p:sp>
      <p:sp>
        <p:nvSpPr>
          <p:cNvPr id="34" name="任意多边形: 形状 33"/>
          <p:cNvSpPr/>
          <p:nvPr>
            <p:custDataLst>
              <p:tags r:id="rId26"/>
            </p:custDataLst>
          </p:nvPr>
        </p:nvSpPr>
        <p:spPr>
          <a:xfrm flipH="1">
            <a:off x="2023538" y="1639113"/>
            <a:ext cx="148572" cy="866597"/>
          </a:xfrm>
          <a:custGeom>
            <a:avLst/>
            <a:gdLst>
              <a:gd name="connsiteX0" fmla="*/ 97389 w 272085"/>
              <a:gd name="connsiteY0" fmla="*/ 0 h 1587035"/>
              <a:gd name="connsiteX1" fmla="*/ 29342 w 272085"/>
              <a:gd name="connsiteY1" fmla="*/ 200759 h 1587035"/>
              <a:gd name="connsiteX2" fmla="*/ 63410 w 272085"/>
              <a:gd name="connsiteY2" fmla="*/ 323331 h 1587035"/>
              <a:gd name="connsiteX3" fmla="*/ 63410 w 272085"/>
              <a:gd name="connsiteY3" fmla="*/ 1587036 h 1587035"/>
              <a:gd name="connsiteX4" fmla="*/ 272085 w 272085"/>
              <a:gd name="connsiteY4" fmla="*/ 1271087 h 1587035"/>
              <a:gd name="connsiteX5" fmla="*/ 113221 w 272085"/>
              <a:gd name="connsiteY5" fmla="*/ 323331 h 1587035"/>
              <a:gd name="connsiteX6" fmla="*/ 155472 w 272085"/>
              <a:gd name="connsiteY6" fmla="*/ 182524 h 1587035"/>
              <a:gd name="connsiteX7" fmla="*/ 97389 w 272085"/>
              <a:gd name="connsiteY7" fmla="*/ 0 h 158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085" h="1587035">
                <a:moveTo>
                  <a:pt x="97389" y="0"/>
                </a:moveTo>
                <a:lnTo>
                  <a:pt x="29342" y="200759"/>
                </a:lnTo>
                <a:cubicBezTo>
                  <a:pt x="29342" y="200759"/>
                  <a:pt x="50601" y="286239"/>
                  <a:pt x="63410" y="323331"/>
                </a:cubicBezTo>
                <a:cubicBezTo>
                  <a:pt x="29342" y="389954"/>
                  <a:pt x="-60408" y="1280961"/>
                  <a:pt x="63410" y="1587036"/>
                </a:cubicBezTo>
                <a:cubicBezTo>
                  <a:pt x="190785" y="1429061"/>
                  <a:pt x="272085" y="1271087"/>
                  <a:pt x="272085" y="1271087"/>
                </a:cubicBezTo>
                <a:cubicBezTo>
                  <a:pt x="272085" y="1271087"/>
                  <a:pt x="93475" y="580039"/>
                  <a:pt x="113221" y="323331"/>
                </a:cubicBezTo>
                <a:cubicBezTo>
                  <a:pt x="135993" y="273964"/>
                  <a:pt x="155472" y="182524"/>
                  <a:pt x="155472" y="182524"/>
                </a:cubicBezTo>
                <a:lnTo>
                  <a:pt x="97389" y="0"/>
                </a:lnTo>
                <a:close/>
              </a:path>
            </a:pathLst>
          </a:custGeom>
          <a:solidFill>
            <a:schemeClr val="accent4"/>
          </a:solidFill>
          <a:ln w="8892" cap="flat">
            <a:noFill/>
            <a:prstDash val="solid"/>
            <a:miter/>
          </a:ln>
        </p:spPr>
        <p:txBody>
          <a:bodyPr rtlCol="0" anchor="ctr"/>
          <a:lstStyle/>
          <a:p>
            <a:endParaRPr lang="en-US" sz="1350"/>
          </a:p>
        </p:txBody>
      </p:sp>
      <p:sp>
        <p:nvSpPr>
          <p:cNvPr id="35" name="任意多边形: 形状 34"/>
          <p:cNvSpPr/>
          <p:nvPr>
            <p:custDataLst>
              <p:tags r:id="rId27"/>
            </p:custDataLst>
          </p:nvPr>
        </p:nvSpPr>
        <p:spPr>
          <a:xfrm flipH="1">
            <a:off x="1865108" y="1632941"/>
            <a:ext cx="405825" cy="146420"/>
          </a:xfrm>
          <a:custGeom>
            <a:avLst/>
            <a:gdLst>
              <a:gd name="connsiteX0" fmla="*/ 356465 w 743203"/>
              <a:gd name="connsiteY0" fmla="*/ 268101 h 268146"/>
              <a:gd name="connsiteX1" fmla="*/ 345702 w 743203"/>
              <a:gd name="connsiteY1" fmla="*/ 260273 h 268146"/>
              <a:gd name="connsiteX2" fmla="*/ 278012 w 743203"/>
              <a:gd name="connsiteY2" fmla="*/ 47417 h 268146"/>
              <a:gd name="connsiteX3" fmla="*/ 205785 w 743203"/>
              <a:gd name="connsiteY3" fmla="*/ 260451 h 268146"/>
              <a:gd name="connsiteX4" fmla="*/ 198936 w 743203"/>
              <a:gd name="connsiteY4" fmla="*/ 267478 h 268146"/>
              <a:gd name="connsiteX5" fmla="*/ 189151 w 743203"/>
              <a:gd name="connsiteY5" fmla="*/ 266500 h 268146"/>
              <a:gd name="connsiteX6" fmla="*/ 934 w 743203"/>
              <a:gd name="connsiteY6" fmla="*/ 67075 h 268146"/>
              <a:gd name="connsiteX7" fmla="*/ 6805 w 743203"/>
              <a:gd name="connsiteY7" fmla="*/ 52220 h 268146"/>
              <a:gd name="connsiteX8" fmla="*/ 21660 w 743203"/>
              <a:gd name="connsiteY8" fmla="*/ 58180 h 268146"/>
              <a:gd name="connsiteX9" fmla="*/ 188973 w 743203"/>
              <a:gd name="connsiteY9" fmla="*/ 239459 h 268146"/>
              <a:gd name="connsiteX10" fmla="*/ 267516 w 743203"/>
              <a:gd name="connsiteY10" fmla="*/ 7657 h 268146"/>
              <a:gd name="connsiteX11" fmla="*/ 278278 w 743203"/>
              <a:gd name="connsiteY11" fmla="*/ 7 h 268146"/>
              <a:gd name="connsiteX12" fmla="*/ 288953 w 743203"/>
              <a:gd name="connsiteY12" fmla="*/ 7835 h 268146"/>
              <a:gd name="connsiteX13" fmla="*/ 363670 w 743203"/>
              <a:gd name="connsiteY13" fmla="*/ 242750 h 268146"/>
              <a:gd name="connsiteX14" fmla="*/ 722937 w 743203"/>
              <a:gd name="connsiteY14" fmla="*/ 37277 h 268146"/>
              <a:gd name="connsiteX15" fmla="*/ 738770 w 743203"/>
              <a:gd name="connsiteY15" fmla="*/ 35142 h 268146"/>
              <a:gd name="connsiteX16" fmla="*/ 740904 w 743203"/>
              <a:gd name="connsiteY16" fmla="*/ 50975 h 268146"/>
              <a:gd name="connsiteX17" fmla="*/ 359489 w 743203"/>
              <a:gd name="connsiteY17" fmla="*/ 267656 h 268146"/>
              <a:gd name="connsiteX18" fmla="*/ 356376 w 743203"/>
              <a:gd name="connsiteY18" fmla="*/ 268101 h 2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203" h="268146">
                <a:moveTo>
                  <a:pt x="356465" y="268101"/>
                </a:moveTo>
                <a:cubicBezTo>
                  <a:pt x="351662" y="268101"/>
                  <a:pt x="347214" y="264987"/>
                  <a:pt x="345702" y="260273"/>
                </a:cubicBezTo>
                <a:lnTo>
                  <a:pt x="278012" y="47417"/>
                </a:lnTo>
                <a:lnTo>
                  <a:pt x="205785" y="260451"/>
                </a:lnTo>
                <a:cubicBezTo>
                  <a:pt x="204717" y="263742"/>
                  <a:pt x="202138" y="266233"/>
                  <a:pt x="198936" y="267478"/>
                </a:cubicBezTo>
                <a:cubicBezTo>
                  <a:pt x="195645" y="268634"/>
                  <a:pt x="192175" y="268279"/>
                  <a:pt x="189151" y="266500"/>
                </a:cubicBezTo>
                <a:cubicBezTo>
                  <a:pt x="183459" y="263031"/>
                  <a:pt x="49501" y="180041"/>
                  <a:pt x="934" y="67075"/>
                </a:cubicBezTo>
                <a:cubicBezTo>
                  <a:pt x="-1556" y="61382"/>
                  <a:pt x="1112" y="54711"/>
                  <a:pt x="6805" y="52220"/>
                </a:cubicBezTo>
                <a:cubicBezTo>
                  <a:pt x="12587" y="49730"/>
                  <a:pt x="19169" y="52398"/>
                  <a:pt x="21660" y="58180"/>
                </a:cubicBezTo>
                <a:cubicBezTo>
                  <a:pt x="59285" y="145617"/>
                  <a:pt x="155262" y="216510"/>
                  <a:pt x="188973" y="239459"/>
                </a:cubicBezTo>
                <a:lnTo>
                  <a:pt x="267516" y="7657"/>
                </a:lnTo>
                <a:cubicBezTo>
                  <a:pt x="269117" y="3031"/>
                  <a:pt x="273120" y="-171"/>
                  <a:pt x="278278" y="7"/>
                </a:cubicBezTo>
                <a:cubicBezTo>
                  <a:pt x="283171" y="7"/>
                  <a:pt x="287441" y="3209"/>
                  <a:pt x="288953" y="7835"/>
                </a:cubicBezTo>
                <a:lnTo>
                  <a:pt x="363670" y="242750"/>
                </a:lnTo>
                <a:cubicBezTo>
                  <a:pt x="414371" y="226739"/>
                  <a:pt x="635055" y="152200"/>
                  <a:pt x="722937" y="37277"/>
                </a:cubicBezTo>
                <a:cubicBezTo>
                  <a:pt x="726672" y="32296"/>
                  <a:pt x="733789" y="31406"/>
                  <a:pt x="738770" y="35142"/>
                </a:cubicBezTo>
                <a:cubicBezTo>
                  <a:pt x="743751" y="38967"/>
                  <a:pt x="744640" y="45994"/>
                  <a:pt x="740904" y="50975"/>
                </a:cubicBezTo>
                <a:cubicBezTo>
                  <a:pt x="637278" y="186445"/>
                  <a:pt x="370786" y="264365"/>
                  <a:pt x="359489" y="267656"/>
                </a:cubicBezTo>
                <a:cubicBezTo>
                  <a:pt x="358422" y="267923"/>
                  <a:pt x="357444" y="268101"/>
                  <a:pt x="356376" y="268101"/>
                </a:cubicBezTo>
                <a:close/>
              </a:path>
            </a:pathLst>
          </a:custGeom>
          <a:solidFill>
            <a:srgbClr val="FFFFFF"/>
          </a:solidFill>
          <a:ln w="8892" cap="flat">
            <a:noFill/>
            <a:prstDash val="solid"/>
            <a:miter/>
          </a:ln>
        </p:spPr>
        <p:txBody>
          <a:bodyPr rtlCol="0" anchor="ctr"/>
          <a:lstStyle/>
          <a:p>
            <a:endParaRPr lang="en-US" sz="1350"/>
          </a:p>
        </p:txBody>
      </p:sp>
      <p:sp>
        <p:nvSpPr>
          <p:cNvPr id="36" name="任意多边形: 形状 35"/>
          <p:cNvSpPr/>
          <p:nvPr>
            <p:custDataLst>
              <p:tags r:id="rId28"/>
            </p:custDataLst>
          </p:nvPr>
        </p:nvSpPr>
        <p:spPr>
          <a:xfrm flipH="1">
            <a:off x="3169746" y="1600133"/>
            <a:ext cx="261197" cy="357554"/>
          </a:xfrm>
          <a:custGeom>
            <a:avLst/>
            <a:gdLst>
              <a:gd name="connsiteX0" fmla="*/ 456261 w 478341"/>
              <a:gd name="connsiteY0" fmla="*/ 479307 h 654804"/>
              <a:gd name="connsiteX1" fmla="*/ 438649 w 478341"/>
              <a:gd name="connsiteY1" fmla="*/ 220820 h 654804"/>
              <a:gd name="connsiteX2" fmla="*/ 401469 w 478341"/>
              <a:gd name="connsiteY2" fmla="*/ 160424 h 654804"/>
              <a:gd name="connsiteX3" fmla="*/ 365711 w 478341"/>
              <a:gd name="connsiteY3" fmla="*/ 265740 h 654804"/>
              <a:gd name="connsiteX4" fmla="*/ 257104 w 478341"/>
              <a:gd name="connsiteY4" fmla="*/ 69962 h 654804"/>
              <a:gd name="connsiteX5" fmla="*/ 164596 w 478341"/>
              <a:gd name="connsiteY5" fmla="*/ 6185 h 654804"/>
              <a:gd name="connsiteX6" fmla="*/ 221435 w 478341"/>
              <a:gd name="connsiteY6" fmla="*/ 168874 h 654804"/>
              <a:gd name="connsiteX7" fmla="*/ 76003 w 478341"/>
              <a:gd name="connsiteY7" fmla="*/ 59199 h 654804"/>
              <a:gd name="connsiteX8" fmla="*/ 396 w 478341"/>
              <a:gd name="connsiteY8" fmla="*/ 228292 h 654804"/>
              <a:gd name="connsiteX9" fmla="*/ 219389 w 478341"/>
              <a:gd name="connsiteY9" fmla="*/ 529030 h 654804"/>
              <a:gd name="connsiteX10" fmla="*/ 353258 w 478341"/>
              <a:gd name="connsiteY10" fmla="*/ 654805 h 654804"/>
              <a:gd name="connsiteX11" fmla="*/ 456350 w 478341"/>
              <a:gd name="connsiteY11" fmla="*/ 479307 h 65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341" h="654804">
                <a:moveTo>
                  <a:pt x="456261" y="479307"/>
                </a:moveTo>
                <a:cubicBezTo>
                  <a:pt x="511321" y="384398"/>
                  <a:pt x="447100" y="254087"/>
                  <a:pt x="438649" y="220820"/>
                </a:cubicBezTo>
                <a:cubicBezTo>
                  <a:pt x="430199" y="187553"/>
                  <a:pt x="424773" y="146103"/>
                  <a:pt x="401469" y="160424"/>
                </a:cubicBezTo>
                <a:cubicBezTo>
                  <a:pt x="378164" y="174834"/>
                  <a:pt x="377541" y="239233"/>
                  <a:pt x="365711" y="265740"/>
                </a:cubicBezTo>
                <a:cubicBezTo>
                  <a:pt x="353881" y="292247"/>
                  <a:pt x="277117" y="102429"/>
                  <a:pt x="257104" y="69962"/>
                </a:cubicBezTo>
                <a:cubicBezTo>
                  <a:pt x="237090" y="37496"/>
                  <a:pt x="180696" y="-18720"/>
                  <a:pt x="164596" y="6185"/>
                </a:cubicBezTo>
                <a:cubicBezTo>
                  <a:pt x="148585" y="31091"/>
                  <a:pt x="228907" y="135340"/>
                  <a:pt x="221435" y="168874"/>
                </a:cubicBezTo>
                <a:cubicBezTo>
                  <a:pt x="213874" y="202319"/>
                  <a:pt x="105267" y="43633"/>
                  <a:pt x="76003" y="59199"/>
                </a:cubicBezTo>
                <a:cubicBezTo>
                  <a:pt x="46649" y="74765"/>
                  <a:pt x="-5030" y="180348"/>
                  <a:pt x="396" y="228292"/>
                </a:cubicBezTo>
                <a:cubicBezTo>
                  <a:pt x="5822" y="276236"/>
                  <a:pt x="207915" y="510440"/>
                  <a:pt x="219389" y="529030"/>
                </a:cubicBezTo>
                <a:cubicBezTo>
                  <a:pt x="230864" y="547621"/>
                  <a:pt x="353258" y="654805"/>
                  <a:pt x="353258" y="654805"/>
                </a:cubicBezTo>
                <a:lnTo>
                  <a:pt x="456350" y="479307"/>
                </a:lnTo>
                <a:close/>
              </a:path>
            </a:pathLst>
          </a:custGeom>
          <a:solidFill>
            <a:srgbClr val="F7B690"/>
          </a:solidFill>
          <a:ln w="8892" cap="flat">
            <a:noFill/>
            <a:prstDash val="solid"/>
            <a:miter/>
          </a:ln>
        </p:spPr>
        <p:txBody>
          <a:bodyPr rtlCol="0" anchor="ctr"/>
          <a:lstStyle/>
          <a:p>
            <a:endParaRPr lang="en-US" sz="1350"/>
          </a:p>
        </p:txBody>
      </p:sp>
      <p:sp>
        <p:nvSpPr>
          <p:cNvPr id="37" name="任意多边形: 形状 36"/>
          <p:cNvSpPr/>
          <p:nvPr>
            <p:custDataLst>
              <p:tags r:id="rId29"/>
            </p:custDataLst>
          </p:nvPr>
        </p:nvSpPr>
        <p:spPr>
          <a:xfrm flipH="1">
            <a:off x="2943068" y="1650279"/>
            <a:ext cx="923677" cy="187731"/>
          </a:xfrm>
          <a:custGeom>
            <a:avLst/>
            <a:gdLst>
              <a:gd name="connsiteX0" fmla="*/ 0 w 1691566"/>
              <a:gd name="connsiteY0" fmla="*/ 343799 h 343799"/>
              <a:gd name="connsiteX1" fmla="*/ 289175 w 1691566"/>
              <a:gd name="connsiteY1" fmla="*/ 319338 h 343799"/>
              <a:gd name="connsiteX2" fmla="*/ 1659974 w 1691566"/>
              <a:gd name="connsiteY2" fmla="*/ 180221 h 343799"/>
              <a:gd name="connsiteX3" fmla="*/ 1679721 w 1691566"/>
              <a:gd name="connsiteY3" fmla="*/ 134412 h 343799"/>
              <a:gd name="connsiteX4" fmla="*/ 1559817 w 1691566"/>
              <a:gd name="connsiteY4" fmla="*/ 70369 h 343799"/>
              <a:gd name="connsiteX5" fmla="*/ 1485900 w 1691566"/>
              <a:gd name="connsiteY5" fmla="*/ 33721 h 343799"/>
              <a:gd name="connsiteX6" fmla="*/ 1110000 w 1691566"/>
              <a:gd name="connsiteY6" fmla="*/ 48042 h 343799"/>
              <a:gd name="connsiteX7" fmla="*/ 0 w 1691566"/>
              <a:gd name="connsiteY7" fmla="*/ 343799 h 34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1566" h="343799">
                <a:moveTo>
                  <a:pt x="0" y="343799"/>
                </a:moveTo>
                <a:cubicBezTo>
                  <a:pt x="115901" y="342109"/>
                  <a:pt x="205117" y="338551"/>
                  <a:pt x="289175" y="319338"/>
                </a:cubicBezTo>
                <a:cubicBezTo>
                  <a:pt x="1715478" y="-6929"/>
                  <a:pt x="1186229" y="63430"/>
                  <a:pt x="1659974" y="180221"/>
                </a:cubicBezTo>
                <a:cubicBezTo>
                  <a:pt x="1687726" y="187070"/>
                  <a:pt x="1704004" y="149534"/>
                  <a:pt x="1679721" y="134412"/>
                </a:cubicBezTo>
                <a:cubicBezTo>
                  <a:pt x="1631599" y="104525"/>
                  <a:pt x="1589704" y="83711"/>
                  <a:pt x="1559817" y="70369"/>
                </a:cubicBezTo>
                <a:cubicBezTo>
                  <a:pt x="1534733" y="59161"/>
                  <a:pt x="1509649" y="47686"/>
                  <a:pt x="1485900" y="33721"/>
                </a:cubicBezTo>
                <a:cubicBezTo>
                  <a:pt x="1374891" y="-31656"/>
                  <a:pt x="1267529" y="11929"/>
                  <a:pt x="1110000" y="48042"/>
                </a:cubicBezTo>
                <a:cubicBezTo>
                  <a:pt x="153082" y="267036"/>
                  <a:pt x="242921" y="230922"/>
                  <a:pt x="0" y="343799"/>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38" name="任意多边形: 形状 37"/>
          <p:cNvSpPr/>
          <p:nvPr>
            <p:custDataLst>
              <p:tags r:id="rId30"/>
            </p:custDataLst>
          </p:nvPr>
        </p:nvSpPr>
        <p:spPr>
          <a:xfrm flipH="1">
            <a:off x="2762152" y="1515160"/>
            <a:ext cx="835789" cy="417290"/>
          </a:xfrm>
          <a:custGeom>
            <a:avLst/>
            <a:gdLst>
              <a:gd name="connsiteX0" fmla="*/ 1530614 w 1530613"/>
              <a:gd name="connsiteY0" fmla="*/ 0 h 764200"/>
              <a:gd name="connsiteX1" fmla="*/ 1273817 w 1530613"/>
              <a:gd name="connsiteY1" fmla="*/ 135114 h 764200"/>
              <a:gd name="connsiteX2" fmla="*/ 43914 w 1530613"/>
              <a:gd name="connsiteY2" fmla="*/ 756159 h 764200"/>
              <a:gd name="connsiteX3" fmla="*/ 2641 w 1530613"/>
              <a:gd name="connsiteY3" fmla="*/ 728229 h 764200"/>
              <a:gd name="connsiteX4" fmla="*/ 69175 w 1530613"/>
              <a:gd name="connsiteY4" fmla="*/ 609748 h 764200"/>
              <a:gd name="connsiteX5" fmla="*/ 111693 w 1530613"/>
              <a:gd name="connsiteY5" fmla="*/ 539034 h 764200"/>
              <a:gd name="connsiteX6" fmla="*/ 436091 w 1530613"/>
              <a:gd name="connsiteY6" fmla="*/ 348682 h 764200"/>
              <a:gd name="connsiteX7" fmla="*/ 1530525 w 1530613"/>
              <a:gd name="connsiteY7" fmla="*/ 0 h 76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613" h="764200">
                <a:moveTo>
                  <a:pt x="1530614" y="0"/>
                </a:moveTo>
                <a:cubicBezTo>
                  <a:pt x="1432058" y="60930"/>
                  <a:pt x="1354939" y="106028"/>
                  <a:pt x="1273817" y="135114"/>
                </a:cubicBezTo>
                <a:cubicBezTo>
                  <a:pt x="-103654" y="628339"/>
                  <a:pt x="380142" y="402585"/>
                  <a:pt x="43914" y="756159"/>
                </a:cubicBezTo>
                <a:cubicBezTo>
                  <a:pt x="24256" y="776884"/>
                  <a:pt x="-9723" y="753935"/>
                  <a:pt x="2641" y="728229"/>
                </a:cubicBezTo>
                <a:cubicBezTo>
                  <a:pt x="27102" y="677172"/>
                  <a:pt x="51207" y="637056"/>
                  <a:pt x="69175" y="609748"/>
                </a:cubicBezTo>
                <a:cubicBezTo>
                  <a:pt x="84297" y="586799"/>
                  <a:pt x="99240" y="563584"/>
                  <a:pt x="111693" y="539034"/>
                </a:cubicBezTo>
                <a:cubicBezTo>
                  <a:pt x="170044" y="424200"/>
                  <a:pt x="283899" y="403119"/>
                  <a:pt x="436091" y="348682"/>
                </a:cubicBezTo>
                <a:cubicBezTo>
                  <a:pt x="1360187" y="17790"/>
                  <a:pt x="1265011" y="35758"/>
                  <a:pt x="1530525" y="0"/>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39" name="任意多边形: 形状 38"/>
          <p:cNvSpPr/>
          <p:nvPr>
            <p:custDataLst>
              <p:tags r:id="rId31"/>
            </p:custDataLst>
          </p:nvPr>
        </p:nvSpPr>
        <p:spPr>
          <a:xfrm flipH="1">
            <a:off x="2748150" y="1508956"/>
            <a:ext cx="498494" cy="364793"/>
          </a:xfrm>
          <a:custGeom>
            <a:avLst/>
            <a:gdLst>
              <a:gd name="connsiteX0" fmla="*/ 0 w 912912"/>
              <a:gd name="connsiteY0" fmla="*/ 270650 h 668060"/>
              <a:gd name="connsiteX1" fmla="*/ 886914 w 912912"/>
              <a:gd name="connsiteY1" fmla="*/ 11452 h 668060"/>
              <a:gd name="connsiteX2" fmla="*/ 607791 w 912912"/>
              <a:gd name="connsiteY2" fmla="*/ 652244 h 668060"/>
              <a:gd name="connsiteX3" fmla="*/ 0 w 912912"/>
              <a:gd name="connsiteY3" fmla="*/ 270739 h 668060"/>
            </a:gdLst>
            <a:ahLst/>
            <a:cxnLst>
              <a:cxn ang="0">
                <a:pos x="connsiteX0" y="connsiteY0"/>
              </a:cxn>
              <a:cxn ang="0">
                <a:pos x="connsiteX1" y="connsiteY1"/>
              </a:cxn>
              <a:cxn ang="0">
                <a:pos x="connsiteX2" y="connsiteY2"/>
              </a:cxn>
              <a:cxn ang="0">
                <a:pos x="connsiteX3" y="connsiteY3"/>
              </a:cxn>
            </a:cxnLst>
            <a:rect l="l" t="t" r="r" b="b"/>
            <a:pathLst>
              <a:path w="912912" h="668060">
                <a:moveTo>
                  <a:pt x="0" y="270650"/>
                </a:moveTo>
                <a:cubicBezTo>
                  <a:pt x="176920" y="66423"/>
                  <a:pt x="701099" y="-35958"/>
                  <a:pt x="886914" y="11452"/>
                </a:cubicBezTo>
                <a:cubicBezTo>
                  <a:pt x="886914" y="11452"/>
                  <a:pt x="1038929" y="543103"/>
                  <a:pt x="607791" y="652244"/>
                </a:cubicBezTo>
                <a:cubicBezTo>
                  <a:pt x="176565" y="761295"/>
                  <a:pt x="0" y="270739"/>
                  <a:pt x="0" y="270739"/>
                </a:cubicBezTo>
                <a:close/>
              </a:path>
            </a:pathLst>
          </a:custGeom>
          <a:gradFill>
            <a:gsLst>
              <a:gs pos="0">
                <a:schemeClr val="accent2">
                  <a:lumMod val="20000"/>
                  <a:lumOff val="80000"/>
                </a:schemeClr>
              </a:gs>
              <a:gs pos="100000">
                <a:schemeClr val="accent2">
                  <a:lumMod val="40000"/>
                  <a:lumOff val="60000"/>
                  <a:alpha val="73000"/>
                </a:schemeClr>
              </a:gs>
            </a:gsLst>
            <a:lin ang="20622601" scaled="1"/>
          </a:gradFill>
          <a:ln w="8892" cap="flat">
            <a:noFill/>
            <a:prstDash val="solid"/>
            <a:miter/>
          </a:ln>
        </p:spPr>
        <p:txBody>
          <a:bodyPr rtlCol="0" anchor="ctr"/>
          <a:lstStyle/>
          <a:p>
            <a:endParaRPr lang="en-US" sz="1350"/>
          </a:p>
        </p:txBody>
      </p:sp>
      <p:sp>
        <p:nvSpPr>
          <p:cNvPr id="40" name="任意多边形: 形状 39"/>
          <p:cNvSpPr/>
          <p:nvPr>
            <p:custDataLst>
              <p:tags r:id="rId32"/>
            </p:custDataLst>
          </p:nvPr>
        </p:nvSpPr>
        <p:spPr>
          <a:xfrm flipH="1">
            <a:off x="3358064" y="1682195"/>
            <a:ext cx="492216" cy="376605"/>
          </a:xfrm>
          <a:custGeom>
            <a:avLst/>
            <a:gdLst>
              <a:gd name="connsiteX0" fmla="*/ 886915 w 901416"/>
              <a:gd name="connsiteY0" fmla="*/ 17257 h 689691"/>
              <a:gd name="connsiteX1" fmla="*/ 0 w 901416"/>
              <a:gd name="connsiteY1" fmla="*/ 276456 h 689691"/>
              <a:gd name="connsiteX2" fmla="*/ 580306 w 901416"/>
              <a:gd name="connsiteY2" fmla="*/ 666054 h 689691"/>
              <a:gd name="connsiteX3" fmla="*/ 887003 w 901416"/>
              <a:gd name="connsiteY3" fmla="*/ 17257 h 689691"/>
            </a:gdLst>
            <a:ahLst/>
            <a:cxnLst>
              <a:cxn ang="0">
                <a:pos x="connsiteX0" y="connsiteY0"/>
              </a:cxn>
              <a:cxn ang="0">
                <a:pos x="connsiteX1" y="connsiteY1"/>
              </a:cxn>
              <a:cxn ang="0">
                <a:pos x="connsiteX2" y="connsiteY2"/>
              </a:cxn>
              <a:cxn ang="0">
                <a:pos x="connsiteX3" y="connsiteY3"/>
              </a:cxn>
            </a:cxnLst>
            <a:rect l="l" t="t" r="r" b="b"/>
            <a:pathLst>
              <a:path w="901416" h="689691">
                <a:moveTo>
                  <a:pt x="886915" y="17257"/>
                </a:moveTo>
                <a:cubicBezTo>
                  <a:pt x="627894" y="-59506"/>
                  <a:pt x="131022" y="136538"/>
                  <a:pt x="0" y="276456"/>
                </a:cubicBezTo>
                <a:cubicBezTo>
                  <a:pt x="0" y="276456"/>
                  <a:pt x="158241" y="806328"/>
                  <a:pt x="580306" y="666054"/>
                </a:cubicBezTo>
                <a:cubicBezTo>
                  <a:pt x="1002371" y="525781"/>
                  <a:pt x="887003" y="17257"/>
                  <a:pt x="887003" y="17257"/>
                </a:cubicBezTo>
                <a:close/>
              </a:path>
            </a:pathLst>
          </a:custGeom>
          <a:gradFill>
            <a:gsLst>
              <a:gs pos="0">
                <a:schemeClr val="accent2">
                  <a:lumMod val="20000"/>
                  <a:lumOff val="80000"/>
                </a:schemeClr>
              </a:gs>
              <a:gs pos="100000">
                <a:schemeClr val="accent2">
                  <a:lumMod val="40000"/>
                  <a:lumOff val="60000"/>
                  <a:alpha val="73000"/>
                </a:schemeClr>
              </a:gs>
            </a:gsLst>
            <a:lin ang="20622601" scaled="1"/>
          </a:gradFill>
          <a:ln w="8892" cap="flat">
            <a:noFill/>
            <a:prstDash val="solid"/>
            <a:miter/>
          </a:ln>
        </p:spPr>
        <p:txBody>
          <a:bodyPr rtlCol="0" anchor="ctr"/>
          <a:lstStyle/>
          <a:p>
            <a:endParaRPr lang="en-US" sz="1350"/>
          </a:p>
        </p:txBody>
      </p:sp>
      <p:sp>
        <p:nvSpPr>
          <p:cNvPr id="41" name="任意多边形: 形状 40"/>
          <p:cNvSpPr/>
          <p:nvPr>
            <p:custDataLst>
              <p:tags r:id="rId33"/>
            </p:custDataLst>
          </p:nvPr>
        </p:nvSpPr>
        <p:spPr>
          <a:xfrm flipH="1">
            <a:off x="2730244" y="1491011"/>
            <a:ext cx="534163" cy="400485"/>
          </a:xfrm>
          <a:custGeom>
            <a:avLst/>
            <a:gdLst>
              <a:gd name="connsiteX0" fmla="*/ 667896 w 978235"/>
              <a:gd name="connsiteY0" fmla="*/ 711257 h 733425"/>
              <a:gd name="connsiteX1" fmla="*/ 648327 w 978235"/>
              <a:gd name="connsiteY1" fmla="*/ 716594 h 733425"/>
              <a:gd name="connsiteX2" fmla="*/ 1932 w 978235"/>
              <a:gd name="connsiteY2" fmla="*/ 314543 h 733425"/>
              <a:gd name="connsiteX3" fmla="*/ 7981 w 978235"/>
              <a:gd name="connsiteY3" fmla="*/ 282254 h 733425"/>
              <a:gd name="connsiteX4" fmla="*/ 927540 w 978235"/>
              <a:gd name="connsiteY4" fmla="*/ 12826 h 733425"/>
              <a:gd name="connsiteX5" fmla="*/ 950755 w 978235"/>
              <a:gd name="connsiteY5" fmla="*/ 35420 h 733425"/>
              <a:gd name="connsiteX6" fmla="*/ 912952 w 978235"/>
              <a:gd name="connsiteY6" fmla="*/ 525709 h 733425"/>
              <a:gd name="connsiteX7" fmla="*/ 667896 w 978235"/>
              <a:gd name="connsiteY7" fmla="*/ 711346 h 733425"/>
              <a:gd name="connsiteX8" fmla="*/ 70334 w 978235"/>
              <a:gd name="connsiteY8" fmla="*/ 310540 h 733425"/>
              <a:gd name="connsiteX9" fmla="*/ 632405 w 978235"/>
              <a:gd name="connsiteY9" fmla="*/ 653529 h 733425"/>
              <a:gd name="connsiteX10" fmla="*/ 856558 w 978235"/>
              <a:gd name="connsiteY10" fmla="*/ 493242 h 733425"/>
              <a:gd name="connsiteX11" fmla="*/ 892760 w 978235"/>
              <a:gd name="connsiteY11" fmla="*/ 71800 h 733425"/>
              <a:gd name="connsiteX12" fmla="*/ 70245 w 978235"/>
              <a:gd name="connsiteY12" fmla="*/ 31054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8235" h="733425">
                <a:moveTo>
                  <a:pt x="667896" y="711257"/>
                </a:moveTo>
                <a:cubicBezTo>
                  <a:pt x="661492" y="713125"/>
                  <a:pt x="654999" y="714904"/>
                  <a:pt x="648327" y="716594"/>
                </a:cubicBezTo>
                <a:cubicBezTo>
                  <a:pt x="193796" y="831606"/>
                  <a:pt x="3800" y="319702"/>
                  <a:pt x="1932" y="314543"/>
                </a:cubicBezTo>
                <a:cubicBezTo>
                  <a:pt x="-2071" y="303513"/>
                  <a:pt x="242" y="291149"/>
                  <a:pt x="7981" y="282254"/>
                </a:cubicBezTo>
                <a:cubicBezTo>
                  <a:pt x="188815" y="73490"/>
                  <a:pt x="721088" y="-39832"/>
                  <a:pt x="927540" y="12826"/>
                </a:cubicBezTo>
                <a:cubicBezTo>
                  <a:pt x="938747" y="15673"/>
                  <a:pt x="947553" y="24301"/>
                  <a:pt x="950755" y="35420"/>
                </a:cubicBezTo>
                <a:cubicBezTo>
                  <a:pt x="954046" y="46983"/>
                  <a:pt x="1030543" y="321481"/>
                  <a:pt x="912952" y="525709"/>
                </a:cubicBezTo>
                <a:cubicBezTo>
                  <a:pt x="860561" y="616704"/>
                  <a:pt x="778194" y="679057"/>
                  <a:pt x="667896" y="711346"/>
                </a:cubicBezTo>
                <a:close/>
                <a:moveTo>
                  <a:pt x="70334" y="310540"/>
                </a:moveTo>
                <a:cubicBezTo>
                  <a:pt x="106270" y="396287"/>
                  <a:pt x="275985" y="743724"/>
                  <a:pt x="632405" y="653529"/>
                </a:cubicBezTo>
                <a:cubicBezTo>
                  <a:pt x="734964" y="627645"/>
                  <a:pt x="810304" y="573653"/>
                  <a:pt x="856558" y="493242"/>
                </a:cubicBezTo>
                <a:cubicBezTo>
                  <a:pt x="944262" y="340783"/>
                  <a:pt x="906992" y="134242"/>
                  <a:pt x="892760" y="71800"/>
                </a:cubicBezTo>
                <a:cubicBezTo>
                  <a:pt x="701252" y="37287"/>
                  <a:pt x="238448" y="139312"/>
                  <a:pt x="70245" y="310540"/>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42" name="任意多边形: 形状 41"/>
          <p:cNvSpPr/>
          <p:nvPr>
            <p:custDataLst>
              <p:tags r:id="rId34"/>
            </p:custDataLst>
          </p:nvPr>
        </p:nvSpPr>
        <p:spPr>
          <a:xfrm flipH="1">
            <a:off x="3340831" y="1664662"/>
            <a:ext cx="527233" cy="411977"/>
          </a:xfrm>
          <a:custGeom>
            <a:avLst/>
            <a:gdLst>
              <a:gd name="connsiteX0" fmla="*/ 603712 w 965542"/>
              <a:gd name="connsiteY0" fmla="*/ 735165 h 754470"/>
              <a:gd name="connsiteX1" fmla="*/ 297281 w 965542"/>
              <a:gd name="connsiteY1" fmla="*/ 710793 h 754470"/>
              <a:gd name="connsiteX2" fmla="*/ 1347 w 965542"/>
              <a:gd name="connsiteY2" fmla="*/ 317992 h 754470"/>
              <a:gd name="connsiteX3" fmla="*/ 8730 w 965542"/>
              <a:gd name="connsiteY3" fmla="*/ 286415 h 754470"/>
              <a:gd name="connsiteX4" fmla="*/ 928644 w 965542"/>
              <a:gd name="connsiteY4" fmla="*/ 18232 h 754470"/>
              <a:gd name="connsiteX5" fmla="*/ 951149 w 965542"/>
              <a:gd name="connsiteY5" fmla="*/ 42249 h 754470"/>
              <a:gd name="connsiteX6" fmla="*/ 623014 w 965542"/>
              <a:gd name="connsiteY6" fmla="*/ 729116 h 754470"/>
              <a:gd name="connsiteX7" fmla="*/ 603623 w 965542"/>
              <a:gd name="connsiteY7" fmla="*/ 735165 h 754470"/>
              <a:gd name="connsiteX8" fmla="*/ 69838 w 965542"/>
              <a:gd name="connsiteY8" fmla="*/ 317458 h 754470"/>
              <a:gd name="connsiteX9" fmla="*/ 327524 w 965542"/>
              <a:gd name="connsiteY9" fmla="*/ 653153 h 754470"/>
              <a:gd name="connsiteX10" fmla="*/ 602556 w 965542"/>
              <a:gd name="connsiteY10" fmla="*/ 667385 h 754470"/>
              <a:gd name="connsiteX11" fmla="*/ 891464 w 965542"/>
              <a:gd name="connsiteY11" fmla="*/ 75694 h 754470"/>
              <a:gd name="connsiteX12" fmla="*/ 69838 w 965542"/>
              <a:gd name="connsiteY12" fmla="*/ 317458 h 75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542" h="754470">
                <a:moveTo>
                  <a:pt x="603712" y="735165"/>
                </a:moveTo>
                <a:cubicBezTo>
                  <a:pt x="493415" y="767453"/>
                  <a:pt x="390412" y="759181"/>
                  <a:pt x="297281" y="710793"/>
                </a:cubicBezTo>
                <a:cubicBezTo>
                  <a:pt x="88161" y="601919"/>
                  <a:pt x="4816" y="329467"/>
                  <a:pt x="1347" y="317992"/>
                </a:cubicBezTo>
                <a:cubicBezTo>
                  <a:pt x="-1944" y="306873"/>
                  <a:pt x="902" y="294865"/>
                  <a:pt x="8730" y="286415"/>
                </a:cubicBezTo>
                <a:cubicBezTo>
                  <a:pt x="154340" y="130931"/>
                  <a:pt x="663842" y="-60310"/>
                  <a:pt x="928644" y="18232"/>
                </a:cubicBezTo>
                <a:cubicBezTo>
                  <a:pt x="939941" y="21613"/>
                  <a:pt x="948480" y="30774"/>
                  <a:pt x="951149" y="42249"/>
                </a:cubicBezTo>
                <a:cubicBezTo>
                  <a:pt x="952394" y="47586"/>
                  <a:pt x="1067939" y="581282"/>
                  <a:pt x="623014" y="729116"/>
                </a:cubicBezTo>
                <a:cubicBezTo>
                  <a:pt x="616521" y="731251"/>
                  <a:pt x="610117" y="733297"/>
                  <a:pt x="603623" y="735165"/>
                </a:cubicBezTo>
                <a:close/>
                <a:moveTo>
                  <a:pt x="69838" y="317458"/>
                </a:moveTo>
                <a:cubicBezTo>
                  <a:pt x="91541" y="377766"/>
                  <a:pt x="171774" y="572298"/>
                  <a:pt x="327524" y="653153"/>
                </a:cubicBezTo>
                <a:cubicBezTo>
                  <a:pt x="409802" y="695938"/>
                  <a:pt x="502399" y="700741"/>
                  <a:pt x="602556" y="667385"/>
                </a:cubicBezTo>
                <a:cubicBezTo>
                  <a:pt x="952305" y="551128"/>
                  <a:pt x="907563" y="167223"/>
                  <a:pt x="891464" y="75694"/>
                </a:cubicBezTo>
                <a:cubicBezTo>
                  <a:pt x="657527" y="21968"/>
                  <a:pt x="212691" y="185191"/>
                  <a:pt x="69838" y="317458"/>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43" name="任意多边形: 形状 42"/>
          <p:cNvSpPr/>
          <p:nvPr>
            <p:custDataLst>
              <p:tags r:id="rId35"/>
            </p:custDataLst>
          </p:nvPr>
        </p:nvSpPr>
        <p:spPr>
          <a:xfrm flipH="1">
            <a:off x="3228919" y="1627784"/>
            <a:ext cx="154861" cy="81638"/>
          </a:xfrm>
          <a:custGeom>
            <a:avLst/>
            <a:gdLst>
              <a:gd name="connsiteX0" fmla="*/ 41666 w 283602"/>
              <a:gd name="connsiteY0" fmla="*/ 148211 h 149509"/>
              <a:gd name="connsiteX1" fmla="*/ 20319 w 283602"/>
              <a:gd name="connsiteY1" fmla="*/ 147144 h 149509"/>
              <a:gd name="connsiteX2" fmla="*/ 2351 w 283602"/>
              <a:gd name="connsiteY2" fmla="*/ 104804 h 149509"/>
              <a:gd name="connsiteX3" fmla="*/ 95926 w 283602"/>
              <a:gd name="connsiteY3" fmla="*/ 12830 h 149509"/>
              <a:gd name="connsiteX4" fmla="*/ 263951 w 283602"/>
              <a:gd name="connsiteY4" fmla="*/ 23237 h 149509"/>
              <a:gd name="connsiteX5" fmla="*/ 280940 w 283602"/>
              <a:gd name="connsiteY5" fmla="*/ 65933 h 149509"/>
              <a:gd name="connsiteX6" fmla="*/ 238156 w 283602"/>
              <a:gd name="connsiteY6" fmla="*/ 82922 h 149509"/>
              <a:gd name="connsiteX7" fmla="*/ 120565 w 283602"/>
              <a:gd name="connsiteY7" fmla="*/ 72960 h 149509"/>
              <a:gd name="connsiteX8" fmla="*/ 62570 w 283602"/>
              <a:gd name="connsiteY8" fmla="*/ 129176 h 149509"/>
              <a:gd name="connsiteX9" fmla="*/ 41489 w 283602"/>
              <a:gd name="connsiteY9" fmla="*/ 148211 h 149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02" h="149509">
                <a:moveTo>
                  <a:pt x="41666" y="148211"/>
                </a:moveTo>
                <a:cubicBezTo>
                  <a:pt x="34906" y="150168"/>
                  <a:pt x="27435" y="149990"/>
                  <a:pt x="20319" y="147144"/>
                </a:cubicBezTo>
                <a:cubicBezTo>
                  <a:pt x="3685" y="140384"/>
                  <a:pt x="-4320" y="121437"/>
                  <a:pt x="2351" y="104804"/>
                </a:cubicBezTo>
                <a:cubicBezTo>
                  <a:pt x="3418" y="102135"/>
                  <a:pt x="29125" y="40227"/>
                  <a:pt x="95926" y="12830"/>
                </a:cubicBezTo>
                <a:cubicBezTo>
                  <a:pt x="144848" y="-7272"/>
                  <a:pt x="201331" y="-3714"/>
                  <a:pt x="263951" y="23237"/>
                </a:cubicBezTo>
                <a:cubicBezTo>
                  <a:pt x="280407" y="30353"/>
                  <a:pt x="288056" y="49477"/>
                  <a:pt x="280940" y="65933"/>
                </a:cubicBezTo>
                <a:cubicBezTo>
                  <a:pt x="273824" y="82478"/>
                  <a:pt x="254700" y="90038"/>
                  <a:pt x="238156" y="82922"/>
                </a:cubicBezTo>
                <a:cubicBezTo>
                  <a:pt x="192169" y="63087"/>
                  <a:pt x="152586" y="59796"/>
                  <a:pt x="120565" y="72960"/>
                </a:cubicBezTo>
                <a:cubicBezTo>
                  <a:pt x="79470" y="89771"/>
                  <a:pt x="62747" y="128820"/>
                  <a:pt x="62570" y="129176"/>
                </a:cubicBezTo>
                <a:cubicBezTo>
                  <a:pt x="58656" y="138783"/>
                  <a:pt x="50739" y="145454"/>
                  <a:pt x="41489" y="148211"/>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44" name="任意多边形: 形状 43"/>
          <p:cNvSpPr/>
          <p:nvPr>
            <p:custDataLst>
              <p:tags r:id="rId36"/>
            </p:custDataLst>
          </p:nvPr>
        </p:nvSpPr>
        <p:spPr>
          <a:xfrm flipH="1">
            <a:off x="3153542" y="1686191"/>
            <a:ext cx="138580" cy="271496"/>
          </a:xfrm>
          <a:custGeom>
            <a:avLst/>
            <a:gdLst>
              <a:gd name="connsiteX0" fmla="*/ 237260 w 253787"/>
              <a:gd name="connsiteY0" fmla="*/ 359509 h 497202"/>
              <a:gd name="connsiteX1" fmla="*/ 184424 w 253787"/>
              <a:gd name="connsiteY1" fmla="*/ 63308 h 497202"/>
              <a:gd name="connsiteX2" fmla="*/ 147243 w 253787"/>
              <a:gd name="connsiteY2" fmla="*/ 2911 h 497202"/>
              <a:gd name="connsiteX3" fmla="*/ 111574 w 253787"/>
              <a:gd name="connsiteY3" fmla="*/ 108049 h 497202"/>
              <a:gd name="connsiteX4" fmla="*/ 82310 w 253787"/>
              <a:gd name="connsiteY4" fmla="*/ 81898 h 497202"/>
              <a:gd name="connsiteX5" fmla="*/ 33299 w 253787"/>
              <a:gd name="connsiteY5" fmla="*/ 114454 h 497202"/>
              <a:gd name="connsiteX6" fmla="*/ 7593 w 253787"/>
              <a:gd name="connsiteY6" fmla="*/ 179920 h 497202"/>
              <a:gd name="connsiteX7" fmla="*/ 25205 w 253787"/>
              <a:gd name="connsiteY7" fmla="*/ 415547 h 497202"/>
              <a:gd name="connsiteX8" fmla="*/ 99033 w 253787"/>
              <a:gd name="connsiteY8" fmla="*/ 497203 h 497202"/>
              <a:gd name="connsiteX9" fmla="*/ 237349 w 253787"/>
              <a:gd name="connsiteY9" fmla="*/ 359420 h 49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787" h="497202">
                <a:moveTo>
                  <a:pt x="237260" y="359509"/>
                </a:moveTo>
                <a:cubicBezTo>
                  <a:pt x="292320" y="264600"/>
                  <a:pt x="192874" y="96575"/>
                  <a:pt x="184424" y="63308"/>
                </a:cubicBezTo>
                <a:cubicBezTo>
                  <a:pt x="175974" y="30040"/>
                  <a:pt x="170548" y="-11410"/>
                  <a:pt x="147243" y="2911"/>
                </a:cubicBezTo>
                <a:cubicBezTo>
                  <a:pt x="123938" y="17232"/>
                  <a:pt x="123316" y="81364"/>
                  <a:pt x="111574" y="108049"/>
                </a:cubicBezTo>
                <a:cubicBezTo>
                  <a:pt x="106504" y="119701"/>
                  <a:pt x="87825" y="83054"/>
                  <a:pt x="82310" y="81898"/>
                </a:cubicBezTo>
                <a:cubicBezTo>
                  <a:pt x="63720" y="77984"/>
                  <a:pt x="42550" y="100933"/>
                  <a:pt x="33299" y="114454"/>
                </a:cubicBezTo>
                <a:cubicBezTo>
                  <a:pt x="19957" y="133933"/>
                  <a:pt x="13196" y="156971"/>
                  <a:pt x="7593" y="179920"/>
                </a:cubicBezTo>
                <a:cubicBezTo>
                  <a:pt x="-6817" y="238271"/>
                  <a:pt x="-591" y="357819"/>
                  <a:pt x="25205" y="415547"/>
                </a:cubicBezTo>
                <a:cubicBezTo>
                  <a:pt x="41838" y="452817"/>
                  <a:pt x="65677" y="476833"/>
                  <a:pt x="99033" y="497203"/>
                </a:cubicBezTo>
                <a:lnTo>
                  <a:pt x="237349" y="359420"/>
                </a:lnTo>
                <a:close/>
              </a:path>
            </a:pathLst>
          </a:custGeom>
          <a:solidFill>
            <a:srgbClr val="F7B690"/>
          </a:solidFill>
          <a:ln w="8892" cap="flat">
            <a:noFill/>
            <a:prstDash val="solid"/>
            <a:miter/>
          </a:ln>
        </p:spPr>
        <p:txBody>
          <a:bodyPr rtlCol="0" anchor="ctr"/>
          <a:lstStyle/>
          <a:p>
            <a:endParaRPr lang="en-US" sz="1350"/>
          </a:p>
        </p:txBody>
      </p:sp>
      <p:sp>
        <p:nvSpPr>
          <p:cNvPr id="45" name="任意多边形: 形状 44"/>
          <p:cNvSpPr/>
          <p:nvPr>
            <p:custDataLst>
              <p:tags r:id="rId37"/>
            </p:custDataLst>
          </p:nvPr>
        </p:nvSpPr>
        <p:spPr>
          <a:xfrm flipH="1">
            <a:off x="2358092" y="1684817"/>
            <a:ext cx="900576" cy="606347"/>
          </a:xfrm>
          <a:custGeom>
            <a:avLst/>
            <a:gdLst>
              <a:gd name="connsiteX0" fmla="*/ 1649261 w 1649260"/>
              <a:gd name="connsiteY0" fmla="*/ 89 h 1110427"/>
              <a:gd name="connsiteX1" fmla="*/ 668415 w 1649260"/>
              <a:gd name="connsiteY1" fmla="*/ 582174 h 1110427"/>
              <a:gd name="connsiteX2" fmla="*/ 196005 w 1649260"/>
              <a:gd name="connsiteY2" fmla="*/ 305897 h 1110427"/>
              <a:gd name="connsiteX3" fmla="*/ 3874 w 1649260"/>
              <a:gd name="connsiteY3" fmla="*/ 478014 h 1110427"/>
              <a:gd name="connsiteX4" fmla="*/ 552336 w 1649260"/>
              <a:gd name="connsiteY4" fmla="*/ 1102528 h 1110427"/>
              <a:gd name="connsiteX5" fmla="*/ 1468515 w 1649260"/>
              <a:gd name="connsiteY5" fmla="*/ 745930 h 1110427"/>
              <a:gd name="connsiteX6" fmla="*/ 1649261 w 1649260"/>
              <a:gd name="connsiteY6" fmla="*/ 0 h 111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60" h="1110427">
                <a:moveTo>
                  <a:pt x="1649261" y="89"/>
                </a:moveTo>
                <a:cubicBezTo>
                  <a:pt x="1446278" y="73205"/>
                  <a:pt x="855298" y="634032"/>
                  <a:pt x="668415" y="582174"/>
                </a:cubicBezTo>
                <a:cubicBezTo>
                  <a:pt x="481533" y="530316"/>
                  <a:pt x="196005" y="305897"/>
                  <a:pt x="196005" y="305897"/>
                </a:cubicBezTo>
                <a:cubicBezTo>
                  <a:pt x="196005" y="305897"/>
                  <a:pt x="-32239" y="419574"/>
                  <a:pt x="3874" y="478014"/>
                </a:cubicBezTo>
                <a:cubicBezTo>
                  <a:pt x="39988" y="536454"/>
                  <a:pt x="425405" y="1061167"/>
                  <a:pt x="552336" y="1102528"/>
                </a:cubicBezTo>
                <a:cubicBezTo>
                  <a:pt x="769106" y="1173243"/>
                  <a:pt x="1468515" y="745930"/>
                  <a:pt x="1468515" y="745930"/>
                </a:cubicBezTo>
                <a:lnTo>
                  <a:pt x="1649261" y="0"/>
                </a:lnTo>
                <a:close/>
              </a:path>
            </a:pathLst>
          </a:custGeom>
          <a:solidFill>
            <a:srgbClr val="FFFFFF"/>
          </a:solidFill>
          <a:ln w="8892" cap="flat">
            <a:noFill/>
            <a:prstDash val="solid"/>
            <a:miter/>
          </a:ln>
        </p:spPr>
        <p:txBody>
          <a:bodyPr rtlCol="0" anchor="ctr"/>
          <a:lstStyle/>
          <a:p>
            <a:endParaRPr lang="en-US" sz="1350"/>
          </a:p>
        </p:txBody>
      </p:sp>
      <p:sp>
        <p:nvSpPr>
          <p:cNvPr id="46" name="任意多边形: 形状 45"/>
          <p:cNvSpPr/>
          <p:nvPr>
            <p:custDataLst>
              <p:tags r:id="rId38"/>
            </p:custDataLst>
          </p:nvPr>
        </p:nvSpPr>
        <p:spPr>
          <a:xfrm flipH="1">
            <a:off x="1396635" y="1598216"/>
            <a:ext cx="571137" cy="1905519"/>
          </a:xfrm>
          <a:custGeom>
            <a:avLst/>
            <a:gdLst>
              <a:gd name="connsiteX0" fmla="*/ 128077 w 1045946"/>
              <a:gd name="connsiteY0" fmla="*/ 0 h 3489654"/>
              <a:gd name="connsiteX1" fmla="*/ 35570 w 1045946"/>
              <a:gd name="connsiteY1" fmla="*/ 3457553 h 3489654"/>
              <a:gd name="connsiteX2" fmla="*/ 1045946 w 1045946"/>
              <a:gd name="connsiteY2" fmla="*/ 3378210 h 3489654"/>
              <a:gd name="connsiteX3" fmla="*/ 791996 w 1045946"/>
              <a:gd name="connsiteY3" fmla="*/ 1862334 h 3489654"/>
              <a:gd name="connsiteX4" fmla="*/ 771092 w 1045946"/>
              <a:gd name="connsiteY4" fmla="*/ 338897 h 3489654"/>
              <a:gd name="connsiteX5" fmla="*/ 128077 w 1045946"/>
              <a:gd name="connsiteY5" fmla="*/ 0 h 348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946" h="3489654">
                <a:moveTo>
                  <a:pt x="128077" y="0"/>
                </a:moveTo>
                <a:cubicBezTo>
                  <a:pt x="153606" y="264891"/>
                  <a:pt x="-88426" y="3137157"/>
                  <a:pt x="35570" y="3457553"/>
                </a:cubicBezTo>
                <a:cubicBezTo>
                  <a:pt x="455767" y="3561979"/>
                  <a:pt x="1045946" y="3378210"/>
                  <a:pt x="1045946" y="3378210"/>
                </a:cubicBezTo>
                <a:cubicBezTo>
                  <a:pt x="1045946" y="3378210"/>
                  <a:pt x="784168" y="2101430"/>
                  <a:pt x="791996" y="1862334"/>
                </a:cubicBezTo>
                <a:cubicBezTo>
                  <a:pt x="799823" y="1623238"/>
                  <a:pt x="844387" y="499095"/>
                  <a:pt x="771092" y="338897"/>
                </a:cubicBezTo>
                <a:cubicBezTo>
                  <a:pt x="682944" y="146411"/>
                  <a:pt x="128077" y="0"/>
                  <a:pt x="128077" y="0"/>
                </a:cubicBezTo>
                <a:close/>
              </a:path>
            </a:pathLst>
          </a:custGeom>
          <a:solidFill>
            <a:srgbClr val="FFFFFF"/>
          </a:solidFill>
          <a:ln w="8892" cap="flat">
            <a:noFill/>
            <a:prstDash val="solid"/>
            <a:miter/>
          </a:ln>
        </p:spPr>
        <p:txBody>
          <a:bodyPr rtlCol="0" anchor="ctr"/>
          <a:lstStyle/>
          <a:p>
            <a:endParaRPr lang="en-US" sz="1350"/>
          </a:p>
        </p:txBody>
      </p:sp>
      <p:sp>
        <p:nvSpPr>
          <p:cNvPr id="47" name="任意多边形: 形状 46"/>
          <p:cNvSpPr/>
          <p:nvPr>
            <p:custDataLst>
              <p:tags r:id="rId39"/>
            </p:custDataLst>
          </p:nvPr>
        </p:nvSpPr>
        <p:spPr>
          <a:xfrm flipH="1">
            <a:off x="2251285" y="1625901"/>
            <a:ext cx="399662" cy="1876808"/>
          </a:xfrm>
          <a:custGeom>
            <a:avLst/>
            <a:gdLst>
              <a:gd name="connsiteX0" fmla="*/ 731918 w 731918"/>
              <a:gd name="connsiteY0" fmla="*/ 89 h 3437073"/>
              <a:gd name="connsiteX1" fmla="*/ 359932 w 731918"/>
              <a:gd name="connsiteY1" fmla="*/ 206274 h 3437073"/>
              <a:gd name="connsiteX2" fmla="*/ 263155 w 731918"/>
              <a:gd name="connsiteY2" fmla="*/ 1857975 h 3437073"/>
              <a:gd name="connsiteX3" fmla="*/ 3067 w 731918"/>
              <a:gd name="connsiteY3" fmla="*/ 3308385 h 3437073"/>
              <a:gd name="connsiteX4" fmla="*/ 556777 w 731918"/>
              <a:gd name="connsiteY4" fmla="*/ 3432291 h 3437073"/>
              <a:gd name="connsiteX5" fmla="*/ 609969 w 731918"/>
              <a:gd name="connsiteY5" fmla="*/ 1480741 h 3437073"/>
              <a:gd name="connsiteX6" fmla="*/ 731918 w 731918"/>
              <a:gd name="connsiteY6" fmla="*/ 0 h 343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918" h="3437073">
                <a:moveTo>
                  <a:pt x="731918" y="89"/>
                </a:moveTo>
                <a:cubicBezTo>
                  <a:pt x="731918" y="89"/>
                  <a:pt x="545925" y="45097"/>
                  <a:pt x="359932" y="206274"/>
                </a:cubicBezTo>
                <a:cubicBezTo>
                  <a:pt x="120035" y="414148"/>
                  <a:pt x="360554" y="1551989"/>
                  <a:pt x="263155" y="1857975"/>
                </a:cubicBezTo>
                <a:cubicBezTo>
                  <a:pt x="165755" y="2164050"/>
                  <a:pt x="-26553" y="3268891"/>
                  <a:pt x="3067" y="3308385"/>
                </a:cubicBezTo>
                <a:cubicBezTo>
                  <a:pt x="32687" y="3347878"/>
                  <a:pt x="438296" y="3461645"/>
                  <a:pt x="556777" y="3432291"/>
                </a:cubicBezTo>
                <a:cubicBezTo>
                  <a:pt x="675257" y="3403027"/>
                  <a:pt x="649462" y="1765023"/>
                  <a:pt x="609969" y="1480741"/>
                </a:cubicBezTo>
                <a:cubicBezTo>
                  <a:pt x="570475" y="1196459"/>
                  <a:pt x="731918" y="0"/>
                  <a:pt x="731918" y="0"/>
                </a:cubicBezTo>
                <a:close/>
              </a:path>
            </a:pathLst>
          </a:custGeom>
          <a:solidFill>
            <a:srgbClr val="FFFFFF"/>
          </a:solidFill>
          <a:ln w="8892" cap="flat">
            <a:noFill/>
            <a:prstDash val="solid"/>
            <a:miter/>
          </a:ln>
        </p:spPr>
        <p:txBody>
          <a:bodyPr rtlCol="0" anchor="ctr"/>
          <a:lstStyle/>
          <a:p>
            <a:endParaRPr lang="en-US" sz="1350"/>
          </a:p>
        </p:txBody>
      </p:sp>
      <p:sp>
        <p:nvSpPr>
          <p:cNvPr id="48" name="任意多边形: 形状 47"/>
          <p:cNvSpPr/>
          <p:nvPr>
            <p:custDataLst>
              <p:tags r:id="rId40"/>
            </p:custDataLst>
          </p:nvPr>
        </p:nvSpPr>
        <p:spPr>
          <a:xfrm flipH="1">
            <a:off x="1433354" y="2672162"/>
            <a:ext cx="285234" cy="289730"/>
          </a:xfrm>
          <a:custGeom>
            <a:avLst/>
            <a:gdLst>
              <a:gd name="connsiteX0" fmla="*/ 259961 w 522361"/>
              <a:gd name="connsiteY0" fmla="*/ 55593 h 530594"/>
              <a:gd name="connsiteX1" fmla="*/ 148863 w 522361"/>
              <a:gd name="connsiteY1" fmla="*/ 214813 h 530594"/>
              <a:gd name="connsiteX2" fmla="*/ 29671 w 522361"/>
              <a:gd name="connsiteY2" fmla="*/ 425801 h 530594"/>
              <a:gd name="connsiteX3" fmla="*/ 4410 w 522361"/>
              <a:gd name="connsiteY3" fmla="*/ 529427 h 530594"/>
              <a:gd name="connsiteX4" fmla="*/ 285757 w 522361"/>
              <a:gd name="connsiteY4" fmla="*/ 496071 h 530594"/>
              <a:gd name="connsiteX5" fmla="*/ 315288 w 522361"/>
              <a:gd name="connsiteY5" fmla="*/ 275121 h 530594"/>
              <a:gd name="connsiteX6" fmla="*/ 522362 w 522361"/>
              <a:gd name="connsiteY6" fmla="*/ 0 h 530594"/>
              <a:gd name="connsiteX7" fmla="*/ 259872 w 522361"/>
              <a:gd name="connsiteY7" fmla="*/ 55505 h 5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361" h="530594">
                <a:moveTo>
                  <a:pt x="259961" y="55593"/>
                </a:moveTo>
                <a:lnTo>
                  <a:pt x="148863" y="214813"/>
                </a:lnTo>
                <a:cubicBezTo>
                  <a:pt x="148863" y="214813"/>
                  <a:pt x="43814" y="396181"/>
                  <a:pt x="29671" y="425801"/>
                </a:cubicBezTo>
                <a:cubicBezTo>
                  <a:pt x="15528" y="455421"/>
                  <a:pt x="-10356" y="522044"/>
                  <a:pt x="4410" y="529427"/>
                </a:cubicBezTo>
                <a:cubicBezTo>
                  <a:pt x="19175" y="536810"/>
                  <a:pt x="256136" y="507190"/>
                  <a:pt x="285757" y="496071"/>
                </a:cubicBezTo>
                <a:cubicBezTo>
                  <a:pt x="315377" y="484952"/>
                  <a:pt x="289315" y="287396"/>
                  <a:pt x="315288" y="275121"/>
                </a:cubicBezTo>
                <a:cubicBezTo>
                  <a:pt x="341261" y="262846"/>
                  <a:pt x="522362" y="0"/>
                  <a:pt x="522362" y="0"/>
                </a:cubicBezTo>
                <a:lnTo>
                  <a:pt x="259872" y="55505"/>
                </a:lnTo>
                <a:close/>
              </a:path>
            </a:pathLst>
          </a:custGeom>
          <a:solidFill>
            <a:srgbClr val="F7B690"/>
          </a:solidFill>
          <a:ln w="8892" cap="flat">
            <a:noFill/>
            <a:prstDash val="solid"/>
            <a:miter/>
          </a:ln>
        </p:spPr>
        <p:txBody>
          <a:bodyPr rtlCol="0" anchor="ctr"/>
          <a:lstStyle/>
          <a:p>
            <a:endParaRPr lang="en-US" sz="1350"/>
          </a:p>
        </p:txBody>
      </p:sp>
      <p:sp>
        <p:nvSpPr>
          <p:cNvPr id="49" name="任意多边形: 形状 48"/>
          <p:cNvSpPr/>
          <p:nvPr>
            <p:custDataLst>
              <p:tags r:id="rId41"/>
            </p:custDataLst>
          </p:nvPr>
        </p:nvSpPr>
        <p:spPr>
          <a:xfrm flipH="1">
            <a:off x="1164274" y="1774579"/>
            <a:ext cx="538166" cy="1042518"/>
          </a:xfrm>
          <a:custGeom>
            <a:avLst/>
            <a:gdLst>
              <a:gd name="connsiteX0" fmla="*/ 285178 w 985565"/>
              <a:gd name="connsiteY0" fmla="*/ 16007 h 1909206"/>
              <a:gd name="connsiteX1" fmla="*/ 985565 w 985565"/>
              <a:gd name="connsiteY1" fmla="*/ 1085891 h 1909206"/>
              <a:gd name="connsiteX2" fmla="*/ 376885 w 985565"/>
              <a:gd name="connsiteY2" fmla="*/ 1909207 h 1909206"/>
              <a:gd name="connsiteX3" fmla="*/ 148818 w 985565"/>
              <a:gd name="connsiteY3" fmla="*/ 1759683 h 1909206"/>
              <a:gd name="connsiteX4" fmla="*/ 474640 w 985565"/>
              <a:gd name="connsiteY4" fmla="*/ 1051290 h 1909206"/>
              <a:gd name="connsiteX5" fmla="*/ 718 w 985565"/>
              <a:gd name="connsiteY5" fmla="*/ 504695 h 1909206"/>
              <a:gd name="connsiteX6" fmla="*/ 285089 w 985565"/>
              <a:gd name="connsiteY6" fmla="*/ 16007 h 19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565" h="1909206">
                <a:moveTo>
                  <a:pt x="285178" y="16007"/>
                </a:moveTo>
                <a:cubicBezTo>
                  <a:pt x="531479" y="317101"/>
                  <a:pt x="985565" y="927917"/>
                  <a:pt x="985565" y="1085891"/>
                </a:cubicBezTo>
                <a:cubicBezTo>
                  <a:pt x="985565" y="1243865"/>
                  <a:pt x="376885" y="1909207"/>
                  <a:pt x="376885" y="1909207"/>
                </a:cubicBezTo>
                <a:lnTo>
                  <a:pt x="148818" y="1759683"/>
                </a:lnTo>
                <a:cubicBezTo>
                  <a:pt x="148818" y="1759683"/>
                  <a:pt x="452403" y="1110530"/>
                  <a:pt x="474640" y="1051290"/>
                </a:cubicBezTo>
                <a:cubicBezTo>
                  <a:pt x="496878" y="992049"/>
                  <a:pt x="15572" y="697182"/>
                  <a:pt x="718" y="504695"/>
                </a:cubicBezTo>
                <a:cubicBezTo>
                  <a:pt x="-14048" y="312209"/>
                  <a:pt x="202989" y="-84328"/>
                  <a:pt x="285089" y="16007"/>
                </a:cubicBezTo>
                <a:close/>
              </a:path>
            </a:pathLst>
          </a:custGeom>
          <a:solidFill>
            <a:srgbClr val="FFFFFF"/>
          </a:solidFill>
          <a:ln w="8892" cap="flat">
            <a:noFill/>
            <a:prstDash val="solid"/>
            <a:miter/>
          </a:ln>
        </p:spPr>
        <p:txBody>
          <a:bodyPr rtlCol="0" anchor="ctr"/>
          <a:lstStyle/>
          <a:p>
            <a:endParaRPr lang="en-US" sz="1350"/>
          </a:p>
        </p:txBody>
      </p:sp>
      <p:sp>
        <p:nvSpPr>
          <p:cNvPr id="50" name="任意多边形: 形状 49"/>
          <p:cNvSpPr/>
          <p:nvPr>
            <p:custDataLst>
              <p:tags r:id="rId42"/>
            </p:custDataLst>
          </p:nvPr>
        </p:nvSpPr>
        <p:spPr>
          <a:xfrm flipH="1">
            <a:off x="1946678" y="1074389"/>
            <a:ext cx="359192" cy="360843"/>
          </a:xfrm>
          <a:custGeom>
            <a:avLst/>
            <a:gdLst>
              <a:gd name="connsiteX0" fmla="*/ 75320 w 657801"/>
              <a:gd name="connsiteY0" fmla="*/ 80931 h 660827"/>
              <a:gd name="connsiteX1" fmla="*/ 141409 w 657801"/>
              <a:gd name="connsiteY1" fmla="*/ 500416 h 660827"/>
              <a:gd name="connsiteX2" fmla="*/ 559027 w 657801"/>
              <a:gd name="connsiteY2" fmla="*/ 655366 h 660827"/>
              <a:gd name="connsiteX3" fmla="*/ 633033 w 657801"/>
              <a:gd name="connsiteY3" fmla="*/ 205104 h 660827"/>
              <a:gd name="connsiteX4" fmla="*/ 493026 w 657801"/>
              <a:gd name="connsiteY4" fmla="*/ 93117 h 660827"/>
              <a:gd name="connsiteX5" fmla="*/ 323222 w 657801"/>
              <a:gd name="connsiteY5" fmla="*/ 11639 h 660827"/>
              <a:gd name="connsiteX6" fmla="*/ 75320 w 657801"/>
              <a:gd name="connsiteY6" fmla="*/ 80931 h 66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801" h="660827">
                <a:moveTo>
                  <a:pt x="75320" y="80931"/>
                </a:moveTo>
                <a:cubicBezTo>
                  <a:pt x="-48676" y="162498"/>
                  <a:pt x="-14697" y="399993"/>
                  <a:pt x="141409" y="500416"/>
                </a:cubicBezTo>
                <a:cubicBezTo>
                  <a:pt x="221908" y="552274"/>
                  <a:pt x="503967" y="689790"/>
                  <a:pt x="559027" y="655366"/>
                </a:cubicBezTo>
                <a:cubicBezTo>
                  <a:pt x="614087" y="620943"/>
                  <a:pt x="700723" y="353739"/>
                  <a:pt x="633033" y="205104"/>
                </a:cubicBezTo>
                <a:cubicBezTo>
                  <a:pt x="611151" y="157072"/>
                  <a:pt x="559649" y="103524"/>
                  <a:pt x="493026" y="93117"/>
                </a:cubicBezTo>
                <a:cubicBezTo>
                  <a:pt x="429161" y="83155"/>
                  <a:pt x="406034" y="46952"/>
                  <a:pt x="323222" y="11639"/>
                </a:cubicBezTo>
                <a:cubicBezTo>
                  <a:pt x="232938" y="-26876"/>
                  <a:pt x="139008" y="39036"/>
                  <a:pt x="75320" y="80931"/>
                </a:cubicBezTo>
                <a:close/>
              </a:path>
            </a:pathLst>
          </a:custGeom>
          <a:solidFill>
            <a:srgbClr val="12162C"/>
          </a:solidFill>
          <a:ln w="5198" cap="flat">
            <a:noFill/>
            <a:prstDash val="solid"/>
            <a:miter/>
          </a:ln>
        </p:spPr>
        <p:txBody>
          <a:bodyPr rtlCol="0" anchor="ctr">
            <a:noAutofit/>
          </a:bodyPr>
          <a:lstStyle/>
          <a:p>
            <a:pPr lvl="0" algn="l">
              <a:buClrTx/>
              <a:buSzTx/>
              <a:buFontTx/>
            </a:pPr>
            <a:endParaRPr lang="en-US" sz="1350">
              <a:sym typeface="+mn-lt"/>
            </a:endParaRPr>
          </a:p>
        </p:txBody>
      </p:sp>
      <p:sp>
        <p:nvSpPr>
          <p:cNvPr id="51" name="任意多边形: 形状 50"/>
          <p:cNvSpPr/>
          <p:nvPr>
            <p:custDataLst>
              <p:tags r:id="rId43"/>
            </p:custDataLst>
          </p:nvPr>
        </p:nvSpPr>
        <p:spPr>
          <a:xfrm flipH="1">
            <a:off x="1974153" y="1178128"/>
            <a:ext cx="293120" cy="350801"/>
          </a:xfrm>
          <a:custGeom>
            <a:avLst/>
            <a:gdLst>
              <a:gd name="connsiteX0" fmla="*/ 161632 w 536802"/>
              <a:gd name="connsiteY0" fmla="*/ 49014 h 642435"/>
              <a:gd name="connsiteX1" fmla="*/ 46887 w 536802"/>
              <a:gd name="connsiteY1" fmla="*/ 33982 h 642435"/>
              <a:gd name="connsiteX2" fmla="*/ 1078 w 536802"/>
              <a:gd name="connsiteY2" fmla="*/ 210101 h 642435"/>
              <a:gd name="connsiteX3" fmla="*/ 186182 w 536802"/>
              <a:gd name="connsiteY3" fmla="*/ 642040 h 642435"/>
              <a:gd name="connsiteX4" fmla="*/ 491011 w 536802"/>
              <a:gd name="connsiteY4" fmla="*/ 359448 h 642435"/>
              <a:gd name="connsiteX5" fmla="*/ 502041 w 536802"/>
              <a:gd name="connsiteY5" fmla="*/ 241945 h 642435"/>
              <a:gd name="connsiteX6" fmla="*/ 530416 w 536802"/>
              <a:gd name="connsiteY6" fmla="*/ 113324 h 642435"/>
              <a:gd name="connsiteX7" fmla="*/ 471354 w 536802"/>
              <a:gd name="connsiteY7" fmla="*/ 131737 h 642435"/>
              <a:gd name="connsiteX8" fmla="*/ 388542 w 536802"/>
              <a:gd name="connsiteY8" fmla="*/ 17615 h 642435"/>
              <a:gd name="connsiteX9" fmla="*/ 161632 w 536802"/>
              <a:gd name="connsiteY9" fmla="*/ 49103 h 64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02" h="642435">
                <a:moveTo>
                  <a:pt x="161632" y="49014"/>
                </a:moveTo>
                <a:cubicBezTo>
                  <a:pt x="118135" y="61912"/>
                  <a:pt x="73572" y="2938"/>
                  <a:pt x="46887" y="33982"/>
                </a:cubicBezTo>
                <a:cubicBezTo>
                  <a:pt x="9528" y="77300"/>
                  <a:pt x="-4170" y="99448"/>
                  <a:pt x="1078" y="210101"/>
                </a:cubicBezTo>
                <a:cubicBezTo>
                  <a:pt x="10507" y="410682"/>
                  <a:pt x="116801" y="638037"/>
                  <a:pt x="186182" y="642040"/>
                </a:cubicBezTo>
                <a:cubicBezTo>
                  <a:pt x="400906" y="654404"/>
                  <a:pt x="488877" y="372879"/>
                  <a:pt x="491011" y="359448"/>
                </a:cubicBezTo>
                <a:cubicBezTo>
                  <a:pt x="505777" y="266851"/>
                  <a:pt x="487453" y="280283"/>
                  <a:pt x="502041" y="241945"/>
                </a:cubicBezTo>
                <a:cubicBezTo>
                  <a:pt x="516629" y="203608"/>
                  <a:pt x="550963" y="140454"/>
                  <a:pt x="530416" y="113324"/>
                </a:cubicBezTo>
                <a:cubicBezTo>
                  <a:pt x="509958" y="86284"/>
                  <a:pt x="471354" y="131737"/>
                  <a:pt x="471354" y="131737"/>
                </a:cubicBezTo>
                <a:cubicBezTo>
                  <a:pt x="471354" y="131737"/>
                  <a:pt x="462459" y="82726"/>
                  <a:pt x="388542" y="17615"/>
                </a:cubicBezTo>
                <a:cubicBezTo>
                  <a:pt x="342733" y="-22768"/>
                  <a:pt x="279134" y="14235"/>
                  <a:pt x="161632" y="49103"/>
                </a:cubicBezTo>
                <a:close/>
              </a:path>
            </a:pathLst>
          </a:custGeom>
          <a:solidFill>
            <a:srgbClr val="F7B690"/>
          </a:solidFill>
          <a:ln w="8892" cap="flat">
            <a:noFill/>
            <a:prstDash val="solid"/>
            <a:miter/>
          </a:ln>
        </p:spPr>
        <p:txBody>
          <a:bodyPr rtlCol="0" anchor="ctr"/>
          <a:lstStyle/>
          <a:p>
            <a:endParaRPr lang="en-US" sz="1350"/>
          </a:p>
        </p:txBody>
      </p:sp>
      <p:sp>
        <p:nvSpPr>
          <p:cNvPr id="52" name="任意多边形: 形状 51"/>
          <p:cNvSpPr/>
          <p:nvPr>
            <p:custDataLst>
              <p:tags r:id="rId44"/>
            </p:custDataLst>
          </p:nvPr>
        </p:nvSpPr>
        <p:spPr>
          <a:xfrm flipH="1">
            <a:off x="1747496" y="1703555"/>
            <a:ext cx="180305" cy="724688"/>
          </a:xfrm>
          <a:custGeom>
            <a:avLst/>
            <a:gdLst>
              <a:gd name="connsiteX0" fmla="*/ 330200 w 330200"/>
              <a:gd name="connsiteY0" fmla="*/ 0 h 1327150"/>
              <a:gd name="connsiteX1" fmla="*/ 101600 w 330200"/>
              <a:gd name="connsiteY1" fmla="*/ 431800 h 1327150"/>
              <a:gd name="connsiteX2" fmla="*/ 298450 w 330200"/>
              <a:gd name="connsiteY2" fmla="*/ 514350 h 1327150"/>
              <a:gd name="connsiteX3" fmla="*/ 0 w 330200"/>
              <a:gd name="connsiteY3" fmla="*/ 1327150 h 1327150"/>
            </a:gdLst>
            <a:ahLst/>
            <a:cxnLst>
              <a:cxn ang="0">
                <a:pos x="connsiteX0" y="connsiteY0"/>
              </a:cxn>
              <a:cxn ang="0">
                <a:pos x="connsiteX1" y="connsiteY1"/>
              </a:cxn>
              <a:cxn ang="0">
                <a:pos x="connsiteX2" y="connsiteY2"/>
              </a:cxn>
              <a:cxn ang="0">
                <a:pos x="connsiteX3" y="connsiteY3"/>
              </a:cxn>
            </a:cxnLst>
            <a:rect l="l" t="t" r="r" b="b"/>
            <a:pathLst>
              <a:path w="330200" h="1327150">
                <a:moveTo>
                  <a:pt x="330200" y="0"/>
                </a:moveTo>
                <a:lnTo>
                  <a:pt x="101600" y="431800"/>
                </a:lnTo>
                <a:lnTo>
                  <a:pt x="298450" y="514350"/>
                </a:lnTo>
                <a:lnTo>
                  <a:pt x="0" y="132715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任意多边形: 形状 52"/>
          <p:cNvSpPr/>
          <p:nvPr>
            <p:custDataLst>
              <p:tags r:id="rId45"/>
            </p:custDataLst>
          </p:nvPr>
        </p:nvSpPr>
        <p:spPr>
          <a:xfrm flipH="1">
            <a:off x="2330074" y="1713958"/>
            <a:ext cx="104022" cy="690014"/>
          </a:xfrm>
          <a:custGeom>
            <a:avLst/>
            <a:gdLst>
              <a:gd name="connsiteX0" fmla="*/ 76200 w 190500"/>
              <a:gd name="connsiteY0" fmla="*/ 0 h 1263650"/>
              <a:gd name="connsiteX1" fmla="*/ 190500 w 190500"/>
              <a:gd name="connsiteY1" fmla="*/ 412750 h 1263650"/>
              <a:gd name="connsiteX2" fmla="*/ 0 w 190500"/>
              <a:gd name="connsiteY2" fmla="*/ 495300 h 1263650"/>
              <a:gd name="connsiteX3" fmla="*/ 158750 w 190500"/>
              <a:gd name="connsiteY3" fmla="*/ 1263650 h 1263650"/>
            </a:gdLst>
            <a:ahLst/>
            <a:cxnLst>
              <a:cxn ang="0">
                <a:pos x="connsiteX0" y="connsiteY0"/>
              </a:cxn>
              <a:cxn ang="0">
                <a:pos x="connsiteX1" y="connsiteY1"/>
              </a:cxn>
              <a:cxn ang="0">
                <a:pos x="connsiteX2" y="connsiteY2"/>
              </a:cxn>
              <a:cxn ang="0">
                <a:pos x="connsiteX3" y="connsiteY3"/>
              </a:cxn>
            </a:cxnLst>
            <a:rect l="l" t="t" r="r" b="b"/>
            <a:pathLst>
              <a:path w="190500" h="1263650">
                <a:moveTo>
                  <a:pt x="76200" y="0"/>
                </a:moveTo>
                <a:lnTo>
                  <a:pt x="190500" y="412750"/>
                </a:lnTo>
                <a:lnTo>
                  <a:pt x="0" y="495300"/>
                </a:lnTo>
                <a:lnTo>
                  <a:pt x="158750" y="126365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任意多边形: 形状 53"/>
          <p:cNvSpPr/>
          <p:nvPr>
            <p:custDataLst>
              <p:tags r:id="rId46"/>
            </p:custDataLst>
          </p:nvPr>
        </p:nvSpPr>
        <p:spPr>
          <a:xfrm flipH="1">
            <a:off x="2499976" y="1946274"/>
            <a:ext cx="20805" cy="377947"/>
          </a:xfrm>
          <a:custGeom>
            <a:avLst/>
            <a:gdLst>
              <a:gd name="connsiteX0" fmla="*/ 0 w 38100"/>
              <a:gd name="connsiteY0" fmla="*/ 0 h 692150"/>
              <a:gd name="connsiteX1" fmla="*/ 38100 w 38100"/>
              <a:gd name="connsiteY1" fmla="*/ 692150 h 692150"/>
            </a:gdLst>
            <a:ahLst/>
            <a:cxnLst>
              <a:cxn ang="0">
                <a:pos x="connsiteX0" y="connsiteY0"/>
              </a:cxn>
              <a:cxn ang="0">
                <a:pos x="connsiteX1" y="connsiteY1"/>
              </a:cxn>
            </a:cxnLst>
            <a:rect l="l" t="t" r="r" b="b"/>
            <a:pathLst>
              <a:path w="38100" h="692150">
                <a:moveTo>
                  <a:pt x="0" y="0"/>
                </a:moveTo>
                <a:lnTo>
                  <a:pt x="38100" y="69215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任意多边形: 形状 54"/>
          <p:cNvSpPr/>
          <p:nvPr>
            <p:custDataLst>
              <p:tags r:id="rId47"/>
            </p:custDataLst>
          </p:nvPr>
        </p:nvSpPr>
        <p:spPr>
          <a:xfrm flipH="1">
            <a:off x="1542977" y="2064166"/>
            <a:ext cx="162968" cy="194174"/>
          </a:xfrm>
          <a:custGeom>
            <a:avLst/>
            <a:gdLst>
              <a:gd name="connsiteX0" fmla="*/ 0 w 298450"/>
              <a:gd name="connsiteY0" fmla="*/ 0 h 355600"/>
              <a:gd name="connsiteX1" fmla="*/ 298450 w 298450"/>
              <a:gd name="connsiteY1" fmla="*/ 355600 h 355600"/>
            </a:gdLst>
            <a:ahLst/>
            <a:cxnLst>
              <a:cxn ang="0">
                <a:pos x="connsiteX0" y="connsiteY0"/>
              </a:cxn>
              <a:cxn ang="0">
                <a:pos x="connsiteX1" y="connsiteY1"/>
              </a:cxn>
            </a:cxnLst>
            <a:rect l="l" t="t" r="r" b="b"/>
            <a:pathLst>
              <a:path w="298450" h="355600">
                <a:moveTo>
                  <a:pt x="0" y="0"/>
                </a:moveTo>
                <a:lnTo>
                  <a:pt x="298450" y="35560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任意多边形: 形状 55"/>
          <p:cNvSpPr/>
          <p:nvPr>
            <p:custDataLst>
              <p:tags r:id="rId48"/>
            </p:custDataLst>
          </p:nvPr>
        </p:nvSpPr>
        <p:spPr>
          <a:xfrm flipH="1">
            <a:off x="1546443" y="2936170"/>
            <a:ext cx="298197" cy="332871"/>
          </a:xfrm>
          <a:custGeom>
            <a:avLst/>
            <a:gdLst>
              <a:gd name="connsiteX0" fmla="*/ 0 w 546100"/>
              <a:gd name="connsiteY0" fmla="*/ 31750 h 609600"/>
              <a:gd name="connsiteX1" fmla="*/ 539750 w 546100"/>
              <a:gd name="connsiteY1" fmla="*/ 0 h 609600"/>
              <a:gd name="connsiteX2" fmla="*/ 546100 w 546100"/>
              <a:gd name="connsiteY2" fmla="*/ 533400 h 609600"/>
              <a:gd name="connsiteX3" fmla="*/ 76200 w 546100"/>
              <a:gd name="connsiteY3" fmla="*/ 609600 h 609600"/>
              <a:gd name="connsiteX4" fmla="*/ 0 w 546100"/>
              <a:gd name="connsiteY4" fmla="*/ 3175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609600">
                <a:moveTo>
                  <a:pt x="0" y="31750"/>
                </a:moveTo>
                <a:lnTo>
                  <a:pt x="539750" y="0"/>
                </a:lnTo>
                <a:cubicBezTo>
                  <a:pt x="541867" y="177800"/>
                  <a:pt x="543983" y="355600"/>
                  <a:pt x="546100" y="533400"/>
                </a:cubicBezTo>
                <a:lnTo>
                  <a:pt x="76200" y="609600"/>
                </a:lnTo>
                <a:lnTo>
                  <a:pt x="0" y="31750"/>
                </a:lnTo>
                <a:close/>
              </a:path>
            </a:pathLst>
          </a:custGeom>
          <a:solidFill>
            <a:srgbClr val="FFFFFF"/>
          </a:solid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日期占位符 4"/>
          <p:cNvSpPr>
            <a:spLocks noGrp="1"/>
          </p:cNvSpPr>
          <p:nvPr userDrawn="1">
            <p:ph type="dt" sz="half" idx="10"/>
            <p:custDataLst>
              <p:tags r:id="rId49"/>
            </p:custDataLst>
          </p:nvPr>
        </p:nvSpPr>
        <p:spPr/>
        <p:txBody>
          <a:bodyPr wrap="square">
            <a:normAutofit/>
          </a:bodyPr>
          <a:lstStyle/>
          <a:p>
            <a:r>
              <a:rPr lang="en-US"/>
              <a:t>Date Area</a:t>
            </a:r>
          </a:p>
        </p:txBody>
      </p:sp>
      <p:sp>
        <p:nvSpPr>
          <p:cNvPr id="5" name="页脚占位符 5"/>
          <p:cNvSpPr>
            <a:spLocks noGrp="1"/>
          </p:cNvSpPr>
          <p:nvPr userDrawn="1">
            <p:ph type="ftr" sz="quarter" idx="11"/>
            <p:custDataLst>
              <p:tags r:id="rId50"/>
            </p:custDataLst>
          </p:nvPr>
        </p:nvSpPr>
        <p:spPr/>
        <p:txBody>
          <a:bodyPr/>
          <a:lstStyle/>
          <a:p>
            <a:endParaRPr lang="en-US"/>
          </a:p>
        </p:txBody>
      </p:sp>
      <p:sp>
        <p:nvSpPr>
          <p:cNvPr id="6" name="灯片编号占位符 6"/>
          <p:cNvSpPr>
            <a:spLocks noGrp="1"/>
          </p:cNvSpPr>
          <p:nvPr userDrawn="1">
            <p:ph type="sldNum" sz="quarter" idx="12"/>
            <p:custDataLst>
              <p:tags r:id="rId51"/>
            </p:custDataLst>
          </p:nvPr>
        </p:nvSpPr>
        <p:spPr/>
        <p:txBody>
          <a:bodyPr wrap="square">
            <a:normAutofit/>
          </a:bodyPr>
          <a:lstStyle/>
          <a:p>
            <a:fld id="{BE5F26B5-172A-4DC2-B0B7-181CFC56B87C}" type="slidenum">
              <a:rPr lang="en-US" smtClean="0"/>
              <a:t>‹#›</a:t>
            </a:fld>
            <a:endParaRPr lang="en-US"/>
          </a:p>
        </p:txBody>
      </p:sp>
      <p:cxnSp>
        <p:nvCxnSpPr>
          <p:cNvPr id="59" name="直接连接符 58"/>
          <p:cNvCxnSpPr/>
          <p:nvPr userDrawn="1">
            <p:custDataLst>
              <p:tags r:id="rId52"/>
            </p:custDataLst>
          </p:nvPr>
        </p:nvCxnSpPr>
        <p:spPr>
          <a:xfrm flipH="1">
            <a:off x="4974795" y="4081435"/>
            <a:ext cx="3198102" cy="0"/>
          </a:xfrm>
          <a:prstGeom prst="line">
            <a:avLst/>
          </a:prstGeom>
          <a:ln w="15875">
            <a:gradFill flip="none" rotWithShape="1">
              <a:gsLst>
                <a:gs pos="0">
                  <a:schemeClr val="accent1">
                    <a:lumMod val="20000"/>
                    <a:lumOff val="80000"/>
                    <a:alpha val="0"/>
                  </a:schemeClr>
                </a:gs>
                <a:gs pos="100000">
                  <a:schemeClr val="accent1">
                    <a:lumMod val="20000"/>
                    <a:lumOff val="8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title" hasCustomPrompt="1"/>
            <p:custDataLst>
              <p:tags r:id="rId53"/>
            </p:custDataLst>
          </p:nvPr>
        </p:nvSpPr>
        <p:spPr>
          <a:xfrm>
            <a:off x="2943225" y="2580323"/>
            <a:ext cx="5231606" cy="1501140"/>
          </a:xfrm>
        </p:spPr>
        <p:txBody>
          <a:bodyPr wrap="square" anchor="t" anchorCtr="0">
            <a:normAutofit/>
          </a:bodyPr>
          <a:lstStyle>
            <a:lvl1pPr algn="r">
              <a:defRPr sz="3600">
                <a:solidFill>
                  <a:srgbClr val="12162C"/>
                </a:solidFill>
                <a:latin typeface="+mj-lt"/>
              </a:defRPr>
            </a:lvl1pPr>
          </a:lstStyle>
          <a:p>
            <a:r>
              <a:rPr lang="en-US" dirty="0">
                <a:latin typeface="+mj-lt"/>
              </a:rPr>
              <a:t>Click to add title</a:t>
            </a:r>
            <a:endParaRPr lang="en-US" dirty="0"/>
          </a:p>
        </p:txBody>
      </p:sp>
      <p:sp>
        <p:nvSpPr>
          <p:cNvPr id="8" name="节编号 3"/>
          <p:cNvSpPr>
            <a:spLocks noGrp="1"/>
          </p:cNvSpPr>
          <p:nvPr userDrawn="1">
            <p:ph type="body" sz="quarter" idx="13" hasCustomPrompt="1"/>
            <p:custDataLst>
              <p:tags r:id="rId54"/>
            </p:custDataLst>
          </p:nvPr>
        </p:nvSpPr>
        <p:spPr>
          <a:xfrm>
            <a:off x="4350103" y="1405141"/>
            <a:ext cx="3822794" cy="1094175"/>
          </a:xfrm>
        </p:spPr>
        <p:txBody>
          <a:bodyPr wrap="none" anchor="b" anchorCtr="0">
            <a:normAutofit/>
          </a:bodyPr>
          <a:lstStyle>
            <a:lvl1pPr marL="0" indent="0" algn="r">
              <a:buNone/>
              <a:defRPr sz="5400" b="1">
                <a:solidFill>
                  <a:schemeClr val="accent4"/>
                </a:solidFill>
                <a:latin typeface="+mn-lt"/>
              </a:defRPr>
            </a:lvl1pPr>
          </a:lstStyle>
          <a:p>
            <a:pPr lvl="0"/>
            <a:r>
              <a:rPr lang="en-US" dirty="0">
                <a:latin typeface="+mn-lt"/>
              </a:rPr>
              <a:t>Click to add text</a:t>
            </a:r>
            <a:endParaRPr lang="en-US" dirty="0"/>
          </a:p>
        </p:txBody>
      </p:sp>
      <p:sp>
        <p:nvSpPr>
          <p:cNvPr id="3" name="任意多边形: 形状 2"/>
          <p:cNvSpPr/>
          <p:nvPr userDrawn="1">
            <p:custDataLst>
              <p:tags r:id="rId55"/>
            </p:custDataLst>
          </p:nvPr>
        </p:nvSpPr>
        <p:spPr>
          <a:xfrm rot="20910894" flipH="1">
            <a:off x="2090150" y="1252401"/>
            <a:ext cx="172296" cy="193492"/>
          </a:xfrm>
          <a:custGeom>
            <a:avLst/>
            <a:gdLst>
              <a:gd name="connsiteX0" fmla="*/ 210732 w 229728"/>
              <a:gd name="connsiteY0" fmla="*/ 201729 h 257989"/>
              <a:gd name="connsiteX1" fmla="*/ 206492 w 229728"/>
              <a:gd name="connsiteY1" fmla="*/ 205226 h 257989"/>
              <a:gd name="connsiteX2" fmla="*/ 188797 w 229728"/>
              <a:gd name="connsiteY2" fmla="*/ 240667 h 257989"/>
              <a:gd name="connsiteX3" fmla="*/ 141525 w 229728"/>
              <a:gd name="connsiteY3" fmla="*/ 248973 h 257989"/>
              <a:gd name="connsiteX4" fmla="*/ 136927 w 229728"/>
              <a:gd name="connsiteY4" fmla="*/ 252003 h 257989"/>
              <a:gd name="connsiteX5" fmla="*/ 139957 w 229728"/>
              <a:gd name="connsiteY5" fmla="*/ 256602 h 257989"/>
              <a:gd name="connsiteX6" fmla="*/ 143945 w 229728"/>
              <a:gd name="connsiteY6" fmla="*/ 257129 h 257989"/>
              <a:gd name="connsiteX7" fmla="*/ 143789 w 229728"/>
              <a:gd name="connsiteY7" fmla="*/ 257248 h 257989"/>
              <a:gd name="connsiteX8" fmla="*/ 193277 w 229728"/>
              <a:gd name="connsiteY8" fmla="*/ 246996 h 257989"/>
              <a:gd name="connsiteX9" fmla="*/ 214230 w 229728"/>
              <a:gd name="connsiteY9" fmla="*/ 205969 h 257989"/>
              <a:gd name="connsiteX10" fmla="*/ 210732 w 229728"/>
              <a:gd name="connsiteY10" fmla="*/ 201729 h 257989"/>
              <a:gd name="connsiteX11" fmla="*/ 118297 w 229728"/>
              <a:gd name="connsiteY11" fmla="*/ 126130 h 257989"/>
              <a:gd name="connsiteX12" fmla="*/ 114177 w 229728"/>
              <a:gd name="connsiteY12" fmla="*/ 129783 h 257989"/>
              <a:gd name="connsiteX13" fmla="*/ 99136 w 229728"/>
              <a:gd name="connsiteY13" fmla="*/ 201256 h 257989"/>
              <a:gd name="connsiteX14" fmla="*/ 99908 w 229728"/>
              <a:gd name="connsiteY14" fmla="*/ 218708 h 257989"/>
              <a:gd name="connsiteX15" fmla="*/ 115710 w 229728"/>
              <a:gd name="connsiteY15" fmla="*/ 225134 h 257989"/>
              <a:gd name="connsiteX16" fmla="*/ 115746 w 229728"/>
              <a:gd name="connsiteY16" fmla="*/ 224859 h 257989"/>
              <a:gd name="connsiteX17" fmla="*/ 146194 w 229728"/>
              <a:gd name="connsiteY17" fmla="*/ 221046 h 257989"/>
              <a:gd name="connsiteX18" fmla="*/ 147865 w 229728"/>
              <a:gd name="connsiteY18" fmla="*/ 215810 h 257989"/>
              <a:gd name="connsiteX19" fmla="*/ 142629 w 229728"/>
              <a:gd name="connsiteY19" fmla="*/ 214139 h 257989"/>
              <a:gd name="connsiteX20" fmla="*/ 105539 w 229728"/>
              <a:gd name="connsiteY20" fmla="*/ 213156 h 257989"/>
              <a:gd name="connsiteX21" fmla="*/ 105924 w 229728"/>
              <a:gd name="connsiteY21" fmla="*/ 204951 h 257989"/>
              <a:gd name="connsiteX22" fmla="*/ 121950 w 229728"/>
              <a:gd name="connsiteY22" fmla="*/ 130251 h 257989"/>
              <a:gd name="connsiteX23" fmla="*/ 118297 w 229728"/>
              <a:gd name="connsiteY23" fmla="*/ 126130 h 257989"/>
              <a:gd name="connsiteX24" fmla="*/ 48838 w 229728"/>
              <a:gd name="connsiteY24" fmla="*/ 99476 h 257989"/>
              <a:gd name="connsiteX25" fmla="*/ 37741 w 229728"/>
              <a:gd name="connsiteY25" fmla="*/ 126387 h 257989"/>
              <a:gd name="connsiteX26" fmla="*/ 57577 w 229728"/>
              <a:gd name="connsiteY26" fmla="*/ 147750 h 257989"/>
              <a:gd name="connsiteX27" fmla="*/ 68675 w 229728"/>
              <a:gd name="connsiteY27" fmla="*/ 120839 h 257989"/>
              <a:gd name="connsiteX28" fmla="*/ 48838 w 229728"/>
              <a:gd name="connsiteY28" fmla="*/ 99476 h 257989"/>
              <a:gd name="connsiteX29" fmla="*/ 179787 w 229728"/>
              <a:gd name="connsiteY29" fmla="*/ 66184 h 257989"/>
              <a:gd name="connsiteX30" fmla="*/ 166193 w 229728"/>
              <a:gd name="connsiteY30" fmla="*/ 93095 h 257989"/>
              <a:gd name="connsiteX31" fmla="*/ 184919 w 229728"/>
              <a:gd name="connsiteY31" fmla="*/ 116677 h 257989"/>
              <a:gd name="connsiteX32" fmla="*/ 198514 w 229728"/>
              <a:gd name="connsiteY32" fmla="*/ 89765 h 257989"/>
              <a:gd name="connsiteX33" fmla="*/ 179787 w 229728"/>
              <a:gd name="connsiteY33" fmla="*/ 66184 h 257989"/>
              <a:gd name="connsiteX34" fmla="*/ 24424 w 229728"/>
              <a:gd name="connsiteY34" fmla="*/ 38163 h 257989"/>
              <a:gd name="connsiteX35" fmla="*/ 426 w 229728"/>
              <a:gd name="connsiteY35" fmla="*/ 72287 h 257989"/>
              <a:gd name="connsiteX36" fmla="*/ 27615 w 229728"/>
              <a:gd name="connsiteY36" fmla="*/ 76171 h 257989"/>
              <a:gd name="connsiteX37" fmla="*/ 48422 w 229728"/>
              <a:gd name="connsiteY37" fmla="*/ 58693 h 257989"/>
              <a:gd name="connsiteX38" fmla="*/ 24424 w 229728"/>
              <a:gd name="connsiteY38" fmla="*/ 38163 h 257989"/>
              <a:gd name="connsiteX39" fmla="*/ 164528 w 229728"/>
              <a:gd name="connsiteY39" fmla="*/ 15 h 257989"/>
              <a:gd name="connsiteX40" fmla="*/ 130127 w 229728"/>
              <a:gd name="connsiteY40" fmla="*/ 27065 h 257989"/>
              <a:gd name="connsiteX41" fmla="*/ 179787 w 229728"/>
              <a:gd name="connsiteY41" fmla="*/ 37191 h 257989"/>
              <a:gd name="connsiteX42" fmla="*/ 229726 w 229728"/>
              <a:gd name="connsiteY42" fmla="*/ 25123 h 257989"/>
              <a:gd name="connsiteX43" fmla="*/ 164528 w 229728"/>
              <a:gd name="connsiteY43" fmla="*/ 15 h 25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9728" h="257989">
                <a:moveTo>
                  <a:pt x="210732" y="201729"/>
                </a:moveTo>
                <a:cubicBezTo>
                  <a:pt x="208651" y="201594"/>
                  <a:pt x="206765" y="203163"/>
                  <a:pt x="206492" y="205226"/>
                </a:cubicBezTo>
                <a:cubicBezTo>
                  <a:pt x="204934" y="221251"/>
                  <a:pt x="199017" y="233202"/>
                  <a:pt x="188797" y="240667"/>
                </a:cubicBezTo>
                <a:cubicBezTo>
                  <a:pt x="169737" y="254660"/>
                  <a:pt x="141800" y="249010"/>
                  <a:pt x="141525" y="248973"/>
                </a:cubicBezTo>
                <a:cubicBezTo>
                  <a:pt x="139480" y="248563"/>
                  <a:pt x="137337" y="249959"/>
                  <a:pt x="136927" y="252003"/>
                </a:cubicBezTo>
                <a:cubicBezTo>
                  <a:pt x="136517" y="254048"/>
                  <a:pt x="137912" y="256192"/>
                  <a:pt x="139957" y="256602"/>
                </a:cubicBezTo>
                <a:cubicBezTo>
                  <a:pt x="140232" y="256638"/>
                  <a:pt x="141607" y="256820"/>
                  <a:pt x="143945" y="257129"/>
                </a:cubicBezTo>
                <a:lnTo>
                  <a:pt x="143789" y="257248"/>
                </a:lnTo>
                <a:cubicBezTo>
                  <a:pt x="153003" y="258465"/>
                  <a:pt x="175775" y="259795"/>
                  <a:pt x="193277" y="246996"/>
                </a:cubicBezTo>
                <a:cubicBezTo>
                  <a:pt x="205367" y="238099"/>
                  <a:pt x="212363" y="224332"/>
                  <a:pt x="214230" y="205969"/>
                </a:cubicBezTo>
                <a:cubicBezTo>
                  <a:pt x="214365" y="203888"/>
                  <a:pt x="213208" y="202056"/>
                  <a:pt x="210732" y="201729"/>
                </a:cubicBezTo>
                <a:close/>
                <a:moveTo>
                  <a:pt x="118297" y="126130"/>
                </a:moveTo>
                <a:cubicBezTo>
                  <a:pt x="116216" y="125995"/>
                  <a:pt x="114449" y="127720"/>
                  <a:pt x="114177" y="129783"/>
                </a:cubicBezTo>
                <a:cubicBezTo>
                  <a:pt x="114104" y="130334"/>
                  <a:pt x="110497" y="180929"/>
                  <a:pt x="99136" y="201256"/>
                </a:cubicBezTo>
                <a:cubicBezTo>
                  <a:pt x="94014" y="210374"/>
                  <a:pt x="97449" y="216145"/>
                  <a:pt x="99908" y="218708"/>
                </a:cubicBezTo>
                <a:cubicBezTo>
                  <a:pt x="103359" y="222243"/>
                  <a:pt x="109109" y="224262"/>
                  <a:pt x="115710" y="225134"/>
                </a:cubicBezTo>
                <a:lnTo>
                  <a:pt x="115746" y="224859"/>
                </a:lnTo>
                <a:cubicBezTo>
                  <a:pt x="126473" y="226276"/>
                  <a:pt x="139304" y="224474"/>
                  <a:pt x="146194" y="221046"/>
                </a:cubicBezTo>
                <a:cubicBezTo>
                  <a:pt x="148007" y="220026"/>
                  <a:pt x="148866" y="217762"/>
                  <a:pt x="147865" y="215810"/>
                </a:cubicBezTo>
                <a:cubicBezTo>
                  <a:pt x="146845" y="213996"/>
                  <a:pt x="144580" y="213137"/>
                  <a:pt x="142629" y="214139"/>
                </a:cubicBezTo>
                <a:cubicBezTo>
                  <a:pt x="133184" y="218907"/>
                  <a:pt x="111313" y="219236"/>
                  <a:pt x="105539" y="213156"/>
                </a:cubicBezTo>
                <a:cubicBezTo>
                  <a:pt x="104787" y="212496"/>
                  <a:pt x="102823" y="210418"/>
                  <a:pt x="105924" y="204951"/>
                </a:cubicBezTo>
                <a:cubicBezTo>
                  <a:pt x="118172" y="183202"/>
                  <a:pt x="121660" y="132451"/>
                  <a:pt x="121950" y="130251"/>
                </a:cubicBezTo>
                <a:cubicBezTo>
                  <a:pt x="122085" y="128170"/>
                  <a:pt x="120396" y="126127"/>
                  <a:pt x="118297" y="126130"/>
                </a:cubicBezTo>
                <a:close/>
                <a:moveTo>
                  <a:pt x="48838" y="99476"/>
                </a:moveTo>
                <a:cubicBezTo>
                  <a:pt x="40238" y="101002"/>
                  <a:pt x="35383" y="113070"/>
                  <a:pt x="37741" y="126387"/>
                </a:cubicBezTo>
                <a:cubicBezTo>
                  <a:pt x="40238" y="139704"/>
                  <a:pt x="49115" y="149275"/>
                  <a:pt x="57577" y="147750"/>
                </a:cubicBezTo>
                <a:cubicBezTo>
                  <a:pt x="66178" y="146223"/>
                  <a:pt x="71033" y="134155"/>
                  <a:pt x="68675" y="120839"/>
                </a:cubicBezTo>
                <a:cubicBezTo>
                  <a:pt x="66178" y="107522"/>
                  <a:pt x="57300" y="97950"/>
                  <a:pt x="48838" y="99476"/>
                </a:cubicBezTo>
                <a:close/>
                <a:moveTo>
                  <a:pt x="179787" y="66184"/>
                </a:moveTo>
                <a:cubicBezTo>
                  <a:pt x="170909" y="67154"/>
                  <a:pt x="164806" y="79085"/>
                  <a:pt x="166193" y="93095"/>
                </a:cubicBezTo>
                <a:cubicBezTo>
                  <a:pt x="167581" y="106966"/>
                  <a:pt x="176041" y="117648"/>
                  <a:pt x="184919" y="116677"/>
                </a:cubicBezTo>
                <a:cubicBezTo>
                  <a:pt x="193798" y="115706"/>
                  <a:pt x="199901" y="103776"/>
                  <a:pt x="198514" y="89765"/>
                </a:cubicBezTo>
                <a:cubicBezTo>
                  <a:pt x="197126" y="75894"/>
                  <a:pt x="188665" y="65213"/>
                  <a:pt x="179787" y="66184"/>
                </a:cubicBezTo>
                <a:close/>
                <a:moveTo>
                  <a:pt x="24424" y="38163"/>
                </a:moveTo>
                <a:cubicBezTo>
                  <a:pt x="11246" y="41909"/>
                  <a:pt x="-2626" y="61606"/>
                  <a:pt x="426" y="72287"/>
                </a:cubicBezTo>
                <a:cubicBezTo>
                  <a:pt x="3478" y="82969"/>
                  <a:pt x="14298" y="79917"/>
                  <a:pt x="27615" y="76171"/>
                </a:cubicBezTo>
                <a:cubicBezTo>
                  <a:pt x="40792" y="72426"/>
                  <a:pt x="51474" y="69375"/>
                  <a:pt x="48422" y="58693"/>
                </a:cubicBezTo>
                <a:cubicBezTo>
                  <a:pt x="45370" y="48012"/>
                  <a:pt x="37602" y="34279"/>
                  <a:pt x="24424" y="38163"/>
                </a:cubicBezTo>
                <a:close/>
                <a:moveTo>
                  <a:pt x="164528" y="15"/>
                </a:moveTo>
                <a:cubicBezTo>
                  <a:pt x="137063" y="570"/>
                  <a:pt x="129849" y="15968"/>
                  <a:pt x="130127" y="27065"/>
                </a:cubicBezTo>
                <a:cubicBezTo>
                  <a:pt x="130266" y="38163"/>
                  <a:pt x="152321" y="37746"/>
                  <a:pt x="179787" y="37191"/>
                </a:cubicBezTo>
                <a:cubicBezTo>
                  <a:pt x="207392" y="36637"/>
                  <a:pt x="230003" y="36221"/>
                  <a:pt x="229726" y="25123"/>
                </a:cubicBezTo>
                <a:cubicBezTo>
                  <a:pt x="229448" y="14026"/>
                  <a:pt x="191994" y="-539"/>
                  <a:pt x="164528" y="15"/>
                </a:cubicBezTo>
                <a:close/>
              </a:path>
            </a:pathLst>
          </a:custGeom>
          <a:solidFill>
            <a:srgbClr val="12162C"/>
          </a:solidFill>
          <a:ln w="18260"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521970" y="976313"/>
            <a:ext cx="3992880" cy="3656888"/>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4629150" y="976313"/>
            <a:ext cx="3992880" cy="3656888"/>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2446" y="270034"/>
            <a:ext cx="8099584" cy="648176"/>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521970" y="976313"/>
            <a:ext cx="3992880" cy="308477"/>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521970" y="1406324"/>
            <a:ext cx="3992880" cy="3225207"/>
          </a:xfrm>
        </p:spPr>
        <p:txBody>
          <a:bodyPr wrap="square">
            <a:normAutofit/>
          </a:bodyPr>
          <a:lstStyle>
            <a:lvl1pPr>
              <a:defRPr sz="165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4629150" y="976313"/>
            <a:ext cx="3992880" cy="308477"/>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4629150" y="1406324"/>
            <a:ext cx="3992880" cy="3225207"/>
          </a:xfrm>
        </p:spPr>
        <p:txBody>
          <a:bodyPr wrap="square">
            <a:normAutofit/>
          </a:bodyPr>
          <a:lstStyle>
            <a:lvl1pPr>
              <a:defRPr sz="1650">
                <a:latin typeface="+mn-lt"/>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cs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cs typeface="+mn-lt"/>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521970" y="270034"/>
            <a:ext cx="8101489" cy="4363403"/>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29841" y="270000"/>
            <a:ext cx="7886700" cy="648000"/>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521970" y="976313"/>
            <a:ext cx="8099316" cy="304165"/>
          </a:xfrm>
        </p:spPr>
        <p:txBody>
          <a:bodyPr wrap="square" anchor="t">
            <a:normAutofit/>
          </a:bodyPr>
          <a:lstStyle>
            <a:lvl1pPr marL="0" indent="0">
              <a:buNone/>
              <a:defRPr sz="1800" b="0">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任意多边形: 形状 7"/>
          <p:cNvSpPr/>
          <p:nvPr userDrawn="1">
            <p:custDataLst>
              <p:tags r:id="rId2"/>
            </p:custDataLst>
          </p:nvPr>
        </p:nvSpPr>
        <p:spPr>
          <a:xfrm>
            <a:off x="4056525" y="684483"/>
            <a:ext cx="5087474" cy="4459017"/>
          </a:xfrm>
          <a:custGeom>
            <a:avLst/>
            <a:gdLst>
              <a:gd name="connsiteX0" fmla="*/ 6725561 w 7071108"/>
              <a:gd name="connsiteY0" fmla="*/ 12 h 6197612"/>
              <a:gd name="connsiteX1" fmla="*/ 7044243 w 7071108"/>
              <a:gd name="connsiteY1" fmla="*/ 3777 h 6197612"/>
              <a:gd name="connsiteX2" fmla="*/ 7071108 w 7071108"/>
              <a:gd name="connsiteY2" fmla="*/ 3752 h 6197612"/>
              <a:gd name="connsiteX3" fmla="*/ 7071108 w 7071108"/>
              <a:gd name="connsiteY3" fmla="*/ 6197612 h 6197612"/>
              <a:gd name="connsiteX4" fmla="*/ 607386 w 7071108"/>
              <a:gd name="connsiteY4" fmla="*/ 6197612 h 6197612"/>
              <a:gd name="connsiteX5" fmla="*/ 550627 w 7071108"/>
              <a:gd name="connsiteY5" fmla="*/ 6153668 h 6197612"/>
              <a:gd name="connsiteX6" fmla="*/ 213364 w 7071108"/>
              <a:gd name="connsiteY6" fmla="*/ 4497349 h 6197612"/>
              <a:gd name="connsiteX7" fmla="*/ 992826 w 7071108"/>
              <a:gd name="connsiteY7" fmla="*/ 3929675 h 6197612"/>
              <a:gd name="connsiteX8" fmla="*/ 3515285 w 7071108"/>
              <a:gd name="connsiteY8" fmla="*/ 3263245 h 6197612"/>
              <a:gd name="connsiteX9" fmla="*/ 5044425 w 7071108"/>
              <a:gd name="connsiteY9" fmla="*/ 2752898 h 6197612"/>
              <a:gd name="connsiteX10" fmla="*/ 6575245 w 7071108"/>
              <a:gd name="connsiteY10" fmla="*/ 410877 h 6197612"/>
              <a:gd name="connsiteX11" fmla="*/ 6549884 w 7071108"/>
              <a:gd name="connsiteY11" fmla="*/ 131406 h 6197612"/>
              <a:gd name="connsiteX12" fmla="*/ 6549940 w 7071108"/>
              <a:gd name="connsiteY12" fmla="*/ 131406 h 6197612"/>
              <a:gd name="connsiteX13" fmla="*/ 6725561 w 7071108"/>
              <a:gd name="connsiteY13" fmla="*/ 12 h 61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1108" h="6197612">
                <a:moveTo>
                  <a:pt x="6725561" y="12"/>
                </a:moveTo>
                <a:cubicBezTo>
                  <a:pt x="6744141" y="-232"/>
                  <a:pt x="6917113" y="3219"/>
                  <a:pt x="7044243" y="3777"/>
                </a:cubicBezTo>
                <a:lnTo>
                  <a:pt x="7071108" y="3752"/>
                </a:lnTo>
                <a:lnTo>
                  <a:pt x="7071108" y="6197612"/>
                </a:lnTo>
                <a:lnTo>
                  <a:pt x="607386" y="6197612"/>
                </a:lnTo>
                <a:lnTo>
                  <a:pt x="550627" y="6153668"/>
                </a:lnTo>
                <a:cubicBezTo>
                  <a:pt x="59085" y="5744058"/>
                  <a:pt x="-217064" y="5065496"/>
                  <a:pt x="213364" y="4497349"/>
                </a:cubicBezTo>
                <a:cubicBezTo>
                  <a:pt x="409643" y="4238257"/>
                  <a:pt x="700423" y="4061124"/>
                  <a:pt x="992826" y="3929675"/>
                </a:cubicBezTo>
                <a:cubicBezTo>
                  <a:pt x="1787683" y="3572331"/>
                  <a:pt x="2664724" y="3453198"/>
                  <a:pt x="3515285" y="3263245"/>
                </a:cubicBezTo>
                <a:cubicBezTo>
                  <a:pt x="4039853" y="3146127"/>
                  <a:pt x="4563357" y="2996875"/>
                  <a:pt x="5044425" y="2752898"/>
                </a:cubicBezTo>
                <a:cubicBezTo>
                  <a:pt x="5916036" y="2310851"/>
                  <a:pt x="6803098" y="1489738"/>
                  <a:pt x="6575245" y="410877"/>
                </a:cubicBezTo>
                <a:cubicBezTo>
                  <a:pt x="6555370" y="316992"/>
                  <a:pt x="6534153" y="211855"/>
                  <a:pt x="6549884" y="131406"/>
                </a:cubicBezTo>
                <a:lnTo>
                  <a:pt x="6549940" y="131406"/>
                </a:lnTo>
                <a:cubicBezTo>
                  <a:pt x="6564776" y="55436"/>
                  <a:pt x="6612586" y="1524"/>
                  <a:pt x="6725561" y="12"/>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9" name="图形 16"/>
          <p:cNvSpPr/>
          <p:nvPr userDrawn="1">
            <p:custDataLst>
              <p:tags r:id="rId3"/>
            </p:custDataLst>
          </p:nvPr>
        </p:nvSpPr>
        <p:spPr>
          <a:xfrm>
            <a:off x="0" y="0"/>
            <a:ext cx="3574289" cy="1895474"/>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30000"/>
            </a:schemeClr>
          </a:solidFill>
          <a:ln w="9525" cap="flat">
            <a:noFill/>
            <a:prstDash val="solid"/>
            <a:miter/>
          </a:ln>
        </p:spPr>
        <p:txBody>
          <a:bodyPr rtlCol="0" anchor="ctr"/>
          <a:lstStyle/>
          <a:p>
            <a:endParaRPr lang="en-US" sz="1350"/>
          </a:p>
        </p:txBody>
      </p:sp>
      <p:sp>
        <p:nvSpPr>
          <p:cNvPr id="11" name="矩形: 圆角 10"/>
          <p:cNvSpPr/>
          <p:nvPr userDrawn="1">
            <p:custDataLst>
              <p:tags r:id="rId4"/>
            </p:custDataLst>
          </p:nvPr>
        </p:nvSpPr>
        <p:spPr>
          <a:xfrm>
            <a:off x="280988" y="257175"/>
            <a:ext cx="8582025" cy="4629150"/>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cxnSp>
        <p:nvCxnSpPr>
          <p:cNvPr id="12" name="直接连接符 11"/>
          <p:cNvCxnSpPr/>
          <p:nvPr userDrawn="1">
            <p:custDataLst>
              <p:tags r:id="rId5"/>
            </p:custDataLst>
          </p:nvPr>
        </p:nvCxnSpPr>
        <p:spPr>
          <a:xfrm>
            <a:off x="788150" y="794677"/>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custDataLst>
              <p:tags r:id="rId6"/>
            </p:custDataLst>
          </p:nvPr>
        </p:nvCxnSpPr>
        <p:spPr>
          <a:xfrm>
            <a:off x="788150" y="831107"/>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7"/>
            </p:custDataLst>
          </p:nvPr>
        </p:nvCxnSpPr>
        <p:spPr>
          <a:xfrm>
            <a:off x="788150" y="867536"/>
            <a:ext cx="14564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图形 15"/>
          <p:cNvPicPr>
            <a:picLocks noChangeAspect="1"/>
          </p:cNvPicPr>
          <p:nvPr userDrawn="1">
            <p:custDataLst>
              <p:tags r:id="rId8"/>
            </p:custDataLst>
          </p:nvPr>
        </p:nvPicPr>
        <p:blipFill>
          <a:blip r:embed="rId49">
            <a:extLst>
              <a:ext uri="{96DAC541-7B7A-43D3-8B79-37D633B846F1}">
                <asvg:svgBlip xmlns:asvg="http://schemas.microsoft.com/office/drawing/2016/SVG/main" r:embed="rId50"/>
              </a:ext>
            </a:extLst>
          </a:blip>
          <a:stretch>
            <a:fillRect/>
          </a:stretch>
        </p:blipFill>
        <p:spPr>
          <a:xfrm>
            <a:off x="5554257" y="1121382"/>
            <a:ext cx="3097611" cy="3290593"/>
          </a:xfrm>
          <a:prstGeom prst="rect">
            <a:avLst/>
          </a:prstGeom>
        </p:spPr>
      </p:pic>
      <p:sp>
        <p:nvSpPr>
          <p:cNvPr id="17" name="任意多边形: 形状 16"/>
          <p:cNvSpPr/>
          <p:nvPr userDrawn="1">
            <p:custDataLst>
              <p:tags r:id="rId9"/>
            </p:custDataLst>
          </p:nvPr>
        </p:nvSpPr>
        <p:spPr>
          <a:xfrm>
            <a:off x="4633391" y="1745740"/>
            <a:ext cx="1979801" cy="2534006"/>
          </a:xfrm>
          <a:custGeom>
            <a:avLst/>
            <a:gdLst>
              <a:gd name="connsiteX0" fmla="*/ 1260089 w 2928308"/>
              <a:gd name="connsiteY0" fmla="*/ 3615082 h 3748027"/>
              <a:gd name="connsiteX1" fmla="*/ 1298418 w 2928308"/>
              <a:gd name="connsiteY1" fmla="*/ 3748027 h 3748027"/>
              <a:gd name="connsiteX2" fmla="*/ 2200476 w 2928308"/>
              <a:gd name="connsiteY2" fmla="*/ 3562285 h 3748027"/>
              <a:gd name="connsiteX3" fmla="*/ 2904037 w 2928308"/>
              <a:gd name="connsiteY3" fmla="*/ 2244258 h 3748027"/>
              <a:gd name="connsiteX4" fmla="*/ 2215769 w 2928308"/>
              <a:gd name="connsiteY4" fmla="*/ 1817375 h 3748027"/>
              <a:gd name="connsiteX5" fmla="*/ 2150852 w 2928308"/>
              <a:gd name="connsiteY5" fmla="*/ 584953 h 3748027"/>
              <a:gd name="connsiteX6" fmla="*/ 1144151 w 2928308"/>
              <a:gd name="connsiteY6" fmla="*/ 495667 h 3748027"/>
              <a:gd name="connsiteX7" fmla="*/ 465846 w 2928308"/>
              <a:gd name="connsiteY7" fmla="*/ 6722 h 3748027"/>
              <a:gd name="connsiteX8" fmla="*/ 42834 w 2928308"/>
              <a:gd name="connsiteY8" fmla="*/ 1007140 h 3748027"/>
              <a:gd name="connsiteX9" fmla="*/ 501700 w 2928308"/>
              <a:gd name="connsiteY9" fmla="*/ 1742938 h 3748027"/>
              <a:gd name="connsiteX10" fmla="*/ 371928 w 2928308"/>
              <a:gd name="connsiteY10" fmla="*/ 2979485 h 3748027"/>
              <a:gd name="connsiteX11" fmla="*/ 1260089 w 2928308"/>
              <a:gd name="connsiteY11" fmla="*/ 3615082 h 37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8308" h="3748027">
                <a:moveTo>
                  <a:pt x="1260089" y="3615082"/>
                </a:moveTo>
                <a:cubicBezTo>
                  <a:pt x="1275065" y="3655315"/>
                  <a:pt x="1287630" y="3700878"/>
                  <a:pt x="1298418" y="3748027"/>
                </a:cubicBezTo>
                <a:lnTo>
                  <a:pt x="2200476" y="3562285"/>
                </a:lnTo>
                <a:cubicBezTo>
                  <a:pt x="2482104" y="3378130"/>
                  <a:pt x="3052593" y="2677931"/>
                  <a:pt x="2904037" y="2244258"/>
                </a:cubicBezTo>
                <a:cubicBezTo>
                  <a:pt x="2769379" y="1851325"/>
                  <a:pt x="2402717" y="2039859"/>
                  <a:pt x="2215769" y="1817375"/>
                </a:cubicBezTo>
                <a:cubicBezTo>
                  <a:pt x="2028758" y="1594954"/>
                  <a:pt x="2442188" y="828061"/>
                  <a:pt x="2150852" y="584953"/>
                </a:cubicBezTo>
                <a:cubicBezTo>
                  <a:pt x="1922846" y="394642"/>
                  <a:pt x="1463536" y="616047"/>
                  <a:pt x="1144151" y="495667"/>
                </a:cubicBezTo>
                <a:cubicBezTo>
                  <a:pt x="925918" y="413552"/>
                  <a:pt x="798303" y="-61750"/>
                  <a:pt x="465846" y="6722"/>
                </a:cubicBezTo>
                <a:cubicBezTo>
                  <a:pt x="133325" y="75193"/>
                  <a:pt x="-100074" y="630706"/>
                  <a:pt x="42834" y="1007140"/>
                </a:cubicBezTo>
                <a:cubicBezTo>
                  <a:pt x="121522" y="1214395"/>
                  <a:pt x="399786" y="1431803"/>
                  <a:pt x="501700" y="1742938"/>
                </a:cubicBezTo>
                <a:cubicBezTo>
                  <a:pt x="603550" y="2054074"/>
                  <a:pt x="221342" y="2559772"/>
                  <a:pt x="371928" y="2979485"/>
                </a:cubicBezTo>
                <a:cubicBezTo>
                  <a:pt x="522514" y="3399197"/>
                  <a:pt x="1202659" y="3460815"/>
                  <a:pt x="1260089" y="3615082"/>
                </a:cubicBezTo>
                <a:close/>
              </a:path>
            </a:pathLst>
          </a:custGeom>
          <a:gradFill flip="none" rotWithShape="1">
            <a:gsLst>
              <a:gs pos="0">
                <a:schemeClr val="accent1">
                  <a:lumMod val="20000"/>
                  <a:lumOff val="80000"/>
                </a:schemeClr>
              </a:gs>
              <a:gs pos="100000">
                <a:schemeClr val="accent1">
                  <a:lumMod val="20000"/>
                  <a:lumOff val="80000"/>
                  <a:alpha val="0"/>
                </a:schemeClr>
              </a:gs>
            </a:gsLst>
            <a:lin ang="5400000" scaled="1"/>
            <a:tileRect/>
          </a:gradFill>
          <a:ln w="6343" cap="flat">
            <a:noFill/>
            <a:prstDash val="solid"/>
            <a:miter/>
          </a:ln>
        </p:spPr>
        <p:txBody>
          <a:bodyPr rtlCol="0" anchor="ctr"/>
          <a:lstStyle/>
          <a:p>
            <a:endParaRPr lang="en-US" sz="1350" dirty="0"/>
          </a:p>
        </p:txBody>
      </p:sp>
      <p:sp>
        <p:nvSpPr>
          <p:cNvPr id="19" name="任意多边形: 形状 18"/>
          <p:cNvSpPr/>
          <p:nvPr userDrawn="1">
            <p:custDataLst>
              <p:tags r:id="rId10"/>
            </p:custDataLst>
          </p:nvPr>
        </p:nvSpPr>
        <p:spPr>
          <a:xfrm>
            <a:off x="4885817" y="2071689"/>
            <a:ext cx="1340309" cy="2230364"/>
          </a:xfrm>
          <a:custGeom>
            <a:avLst/>
            <a:gdLst>
              <a:gd name="connsiteX0" fmla="*/ 153241 w 1982439"/>
              <a:gd name="connsiteY0" fmla="*/ 2504988 h 3298913"/>
              <a:gd name="connsiteX1" fmla="*/ 611155 w 1982439"/>
              <a:gd name="connsiteY1" fmla="*/ 3298913 h 3298913"/>
              <a:gd name="connsiteX2" fmla="*/ 1345874 w 1982439"/>
              <a:gd name="connsiteY2" fmla="*/ 3298913 h 3298913"/>
              <a:gd name="connsiteX3" fmla="*/ 1571405 w 1982439"/>
              <a:gd name="connsiteY3" fmla="*/ 2995837 h 3298913"/>
              <a:gd name="connsiteX4" fmla="*/ 1387947 w 1982439"/>
              <a:gd name="connsiteY4" fmla="*/ 2903188 h 3298913"/>
              <a:gd name="connsiteX5" fmla="*/ 1970620 w 1982439"/>
              <a:gd name="connsiteY5" fmla="*/ 2117258 h 3298913"/>
              <a:gd name="connsiteX6" fmla="*/ 1374113 w 1982439"/>
              <a:gd name="connsiteY6" fmla="*/ 2172277 h 3298913"/>
              <a:gd name="connsiteX7" fmla="*/ 1651552 w 1982439"/>
              <a:gd name="connsiteY7" fmla="*/ 1128262 h 3298913"/>
              <a:gd name="connsiteX8" fmla="*/ 1199222 w 1982439"/>
              <a:gd name="connsiteY8" fmla="*/ 1078321 h 3298913"/>
              <a:gd name="connsiteX9" fmla="*/ 1098514 w 1982439"/>
              <a:gd name="connsiteY9" fmla="*/ 4735 h 3298913"/>
              <a:gd name="connsiteX10" fmla="*/ 423763 w 1982439"/>
              <a:gd name="connsiteY10" fmla="*/ 839781 h 3298913"/>
              <a:gd name="connsiteX11" fmla="*/ 792328 w 1982439"/>
              <a:gd name="connsiteY11" fmla="*/ 1740444 h 3298913"/>
              <a:gd name="connsiteX12" fmla="*/ 14521 w 1982439"/>
              <a:gd name="connsiteY12" fmla="*/ 1481534 h 3298913"/>
              <a:gd name="connsiteX13" fmla="*/ 556518 w 1982439"/>
              <a:gd name="connsiteY13" fmla="*/ 2360367 h 3298913"/>
              <a:gd name="connsiteX14" fmla="*/ 153241 w 1982439"/>
              <a:gd name="connsiteY14" fmla="*/ 2504988 h 32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2439" h="3298913">
                <a:moveTo>
                  <a:pt x="153241" y="2504988"/>
                </a:moveTo>
                <a:cubicBezTo>
                  <a:pt x="128746" y="2611154"/>
                  <a:pt x="392732" y="3000343"/>
                  <a:pt x="611155" y="3298913"/>
                </a:cubicBezTo>
                <a:lnTo>
                  <a:pt x="1345874" y="3298913"/>
                </a:lnTo>
                <a:cubicBezTo>
                  <a:pt x="1477740" y="3178660"/>
                  <a:pt x="1583716" y="3059486"/>
                  <a:pt x="1571405" y="2995837"/>
                </a:cubicBezTo>
                <a:cubicBezTo>
                  <a:pt x="1540564" y="2836049"/>
                  <a:pt x="1401781" y="2982892"/>
                  <a:pt x="1387947" y="2903188"/>
                </a:cubicBezTo>
                <a:cubicBezTo>
                  <a:pt x="1374050" y="2823485"/>
                  <a:pt x="2081609" y="2302429"/>
                  <a:pt x="1970620" y="2117258"/>
                </a:cubicBezTo>
                <a:cubicBezTo>
                  <a:pt x="1859632" y="1932087"/>
                  <a:pt x="1401844" y="2337141"/>
                  <a:pt x="1374113" y="2172277"/>
                </a:cubicBezTo>
                <a:cubicBezTo>
                  <a:pt x="1346382" y="2007412"/>
                  <a:pt x="1776438" y="1266093"/>
                  <a:pt x="1651552" y="1128262"/>
                </a:cubicBezTo>
                <a:cubicBezTo>
                  <a:pt x="1526667" y="990431"/>
                  <a:pt x="1315668" y="1178775"/>
                  <a:pt x="1199222" y="1078321"/>
                </a:cubicBezTo>
                <a:cubicBezTo>
                  <a:pt x="1082777" y="977866"/>
                  <a:pt x="1385409" y="69716"/>
                  <a:pt x="1098514" y="4735"/>
                </a:cubicBezTo>
                <a:cubicBezTo>
                  <a:pt x="821202" y="-58026"/>
                  <a:pt x="465392" y="518238"/>
                  <a:pt x="423763" y="839781"/>
                </a:cubicBezTo>
                <a:cubicBezTo>
                  <a:pt x="382134" y="1161260"/>
                  <a:pt x="862957" y="1619302"/>
                  <a:pt x="792328" y="1740444"/>
                </a:cubicBezTo>
                <a:cubicBezTo>
                  <a:pt x="740673" y="1829095"/>
                  <a:pt x="139343" y="1307151"/>
                  <a:pt x="14521" y="1481534"/>
                </a:cubicBezTo>
                <a:cubicBezTo>
                  <a:pt x="-110365" y="1655917"/>
                  <a:pt x="612932" y="2248807"/>
                  <a:pt x="556518" y="2360367"/>
                </a:cubicBezTo>
                <a:cubicBezTo>
                  <a:pt x="500103" y="2471926"/>
                  <a:pt x="194489" y="2326290"/>
                  <a:pt x="153241" y="2504988"/>
                </a:cubicBezTo>
                <a:close/>
              </a:path>
            </a:pathLst>
          </a:custGeom>
          <a:solidFill>
            <a:schemeClr val="accent3">
              <a:lumMod val="90000"/>
            </a:schemeClr>
          </a:solidFill>
          <a:ln w="6343" cap="flat">
            <a:noFill/>
            <a:prstDash val="solid"/>
            <a:miter/>
          </a:ln>
        </p:spPr>
        <p:txBody>
          <a:bodyPr rtlCol="0" anchor="ctr"/>
          <a:lstStyle/>
          <a:p>
            <a:endParaRPr lang="en-US" sz="1350"/>
          </a:p>
        </p:txBody>
      </p:sp>
      <p:sp>
        <p:nvSpPr>
          <p:cNvPr id="21" name="任意多边形: 形状 20"/>
          <p:cNvSpPr/>
          <p:nvPr userDrawn="1">
            <p:custDataLst>
              <p:tags r:id="rId11"/>
            </p:custDataLst>
          </p:nvPr>
        </p:nvSpPr>
        <p:spPr>
          <a:xfrm>
            <a:off x="5449830" y="2347793"/>
            <a:ext cx="208855" cy="1954217"/>
          </a:xfrm>
          <a:custGeom>
            <a:avLst/>
            <a:gdLst>
              <a:gd name="connsiteX0" fmla="*/ 37361 w 308915"/>
              <a:gd name="connsiteY0" fmla="*/ 2140454 h 2890466"/>
              <a:gd name="connsiteX1" fmla="*/ 126139 w 308915"/>
              <a:gd name="connsiteY1" fmla="*/ 2890467 h 2890466"/>
              <a:gd name="connsiteX2" fmla="*/ 202162 w 308915"/>
              <a:gd name="connsiteY2" fmla="*/ 2890467 h 2890466"/>
              <a:gd name="connsiteX3" fmla="*/ 96251 w 308915"/>
              <a:gd name="connsiteY3" fmla="*/ 2199787 h 2890466"/>
              <a:gd name="connsiteX4" fmla="*/ 308899 w 308915"/>
              <a:gd name="connsiteY4" fmla="*/ 1097772 h 2890466"/>
              <a:gd name="connsiteX5" fmla="*/ 34506 w 308915"/>
              <a:gd name="connsiteY5" fmla="*/ 144757 h 2890466"/>
              <a:gd name="connsiteX6" fmla="*/ 58366 w 308915"/>
              <a:gd name="connsiteY6" fmla="*/ 51092 h 2890466"/>
              <a:gd name="connsiteX7" fmla="*/ 71819 w 308915"/>
              <a:gd name="connsiteY7" fmla="*/ 12002 h 2890466"/>
              <a:gd name="connsiteX8" fmla="*/ 52337 w 308915"/>
              <a:gd name="connsiteY8" fmla="*/ 6354 h 2890466"/>
              <a:gd name="connsiteX9" fmla="*/ 302 w 308915"/>
              <a:gd name="connsiteY9" fmla="*/ 243117 h 2890466"/>
              <a:gd name="connsiteX10" fmla="*/ 255467 w 308915"/>
              <a:gd name="connsiteY10" fmla="*/ 958989 h 2890466"/>
              <a:gd name="connsiteX11" fmla="*/ 37361 w 308915"/>
              <a:gd name="connsiteY11" fmla="*/ 2140517 h 28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15" h="2890466">
                <a:moveTo>
                  <a:pt x="37361" y="2140454"/>
                </a:moveTo>
                <a:cubicBezTo>
                  <a:pt x="17309" y="2393208"/>
                  <a:pt x="78101" y="2644820"/>
                  <a:pt x="126139" y="2890467"/>
                </a:cubicBezTo>
                <a:lnTo>
                  <a:pt x="202162" y="2890467"/>
                </a:lnTo>
                <a:cubicBezTo>
                  <a:pt x="156218" y="2683720"/>
                  <a:pt x="100946" y="2463266"/>
                  <a:pt x="96251" y="2199787"/>
                </a:cubicBezTo>
                <a:cubicBezTo>
                  <a:pt x="91174" y="1915304"/>
                  <a:pt x="305916" y="1560065"/>
                  <a:pt x="308899" y="1097772"/>
                </a:cubicBezTo>
                <a:cubicBezTo>
                  <a:pt x="311628" y="679011"/>
                  <a:pt x="-28572" y="552476"/>
                  <a:pt x="34506" y="144757"/>
                </a:cubicBezTo>
                <a:cubicBezTo>
                  <a:pt x="35775" y="134921"/>
                  <a:pt x="51639" y="68988"/>
                  <a:pt x="58366" y="51092"/>
                </a:cubicBezTo>
                <a:cubicBezTo>
                  <a:pt x="67123" y="25582"/>
                  <a:pt x="71819" y="12002"/>
                  <a:pt x="71819" y="12002"/>
                </a:cubicBezTo>
                <a:cubicBezTo>
                  <a:pt x="75753" y="389"/>
                  <a:pt x="56526" y="-5195"/>
                  <a:pt x="52337" y="6354"/>
                </a:cubicBezTo>
                <a:cubicBezTo>
                  <a:pt x="20545" y="93609"/>
                  <a:pt x="3919" y="151293"/>
                  <a:pt x="302" y="243117"/>
                </a:cubicBezTo>
                <a:cubicBezTo>
                  <a:pt x="-9090" y="517764"/>
                  <a:pt x="203558" y="681804"/>
                  <a:pt x="255467" y="958989"/>
                </a:cubicBezTo>
                <a:cubicBezTo>
                  <a:pt x="327873" y="1350717"/>
                  <a:pt x="66362" y="1831984"/>
                  <a:pt x="37361" y="2140517"/>
                </a:cubicBezTo>
                <a:close/>
              </a:path>
            </a:pathLst>
          </a:custGeom>
          <a:solidFill>
            <a:schemeClr val="accent2">
              <a:lumMod val="20000"/>
              <a:lumOff val="80000"/>
            </a:schemeClr>
          </a:solidFill>
          <a:ln w="6343" cap="flat">
            <a:noFill/>
            <a:prstDash val="solid"/>
            <a:miter/>
          </a:ln>
        </p:spPr>
        <p:txBody>
          <a:bodyPr rtlCol="0" anchor="ctr"/>
          <a:lstStyle/>
          <a:p>
            <a:endParaRPr lang="en-US" sz="1350"/>
          </a:p>
        </p:txBody>
      </p:sp>
      <p:sp>
        <p:nvSpPr>
          <p:cNvPr id="22" name="椭圆 21"/>
          <p:cNvSpPr/>
          <p:nvPr userDrawn="1">
            <p:custDataLst>
              <p:tags r:id="rId12"/>
            </p:custDataLst>
          </p:nvPr>
        </p:nvSpPr>
        <p:spPr>
          <a:xfrm>
            <a:off x="7809873" y="79648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椭圆 22"/>
          <p:cNvSpPr/>
          <p:nvPr userDrawn="1">
            <p:custDataLst>
              <p:tags r:id="rId13"/>
            </p:custDataLst>
          </p:nvPr>
        </p:nvSpPr>
        <p:spPr>
          <a:xfrm>
            <a:off x="7958451" y="79648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椭圆 24"/>
          <p:cNvSpPr/>
          <p:nvPr userDrawn="1">
            <p:custDataLst>
              <p:tags r:id="rId14"/>
            </p:custDataLst>
          </p:nvPr>
        </p:nvSpPr>
        <p:spPr>
          <a:xfrm>
            <a:off x="8107029" y="79648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椭圆 25"/>
          <p:cNvSpPr/>
          <p:nvPr userDrawn="1">
            <p:custDataLst>
              <p:tags r:id="rId15"/>
            </p:custDataLst>
          </p:nvPr>
        </p:nvSpPr>
        <p:spPr>
          <a:xfrm>
            <a:off x="8255608" y="79648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7" name="任意多边形: 形状 26"/>
          <p:cNvSpPr/>
          <p:nvPr userDrawn="1">
            <p:custDataLst>
              <p:tags r:id="rId16"/>
            </p:custDataLst>
          </p:nvPr>
        </p:nvSpPr>
        <p:spPr>
          <a:xfrm>
            <a:off x="4238195" y="2334635"/>
            <a:ext cx="4334303" cy="2060896"/>
          </a:xfrm>
          <a:custGeom>
            <a:avLst/>
            <a:gdLst>
              <a:gd name="connsiteX0" fmla="*/ 3733704 w 9200578"/>
              <a:gd name="connsiteY0" fmla="*/ 0 h 4374736"/>
              <a:gd name="connsiteX1" fmla="*/ 9200578 w 9200578"/>
              <a:gd name="connsiteY1" fmla="*/ 0 h 4374736"/>
              <a:gd name="connsiteX2" fmla="*/ 8181403 w 9200578"/>
              <a:gd name="connsiteY2" fmla="*/ 4140231 h 4374736"/>
              <a:gd name="connsiteX3" fmla="*/ 8181404 w 9200578"/>
              <a:gd name="connsiteY3" fmla="*/ 4140231 h 4374736"/>
              <a:gd name="connsiteX4" fmla="*/ 8181404 w 9200578"/>
              <a:gd name="connsiteY4" fmla="*/ 4224337 h 4374736"/>
              <a:gd name="connsiteX5" fmla="*/ 8043482 w 9200578"/>
              <a:gd name="connsiteY5" fmla="*/ 4374736 h 4374736"/>
              <a:gd name="connsiteX6" fmla="*/ 141065 w 9200578"/>
              <a:gd name="connsiteY6" fmla="*/ 4374736 h 4374736"/>
              <a:gd name="connsiteX7" fmla="*/ 0 w 9200578"/>
              <a:gd name="connsiteY7" fmla="*/ 4220812 h 4374736"/>
              <a:gd name="connsiteX8" fmla="*/ 0 w 9200578"/>
              <a:gd name="connsiteY8" fmla="*/ 4140231 h 4374736"/>
              <a:gd name="connsiteX9" fmla="*/ 2714529 w 9200578"/>
              <a:gd name="connsiteY9" fmla="*/ 4140231 h 437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0578" h="4374736">
                <a:moveTo>
                  <a:pt x="3733704" y="0"/>
                </a:moveTo>
                <a:lnTo>
                  <a:pt x="9200578" y="0"/>
                </a:lnTo>
                <a:lnTo>
                  <a:pt x="8181403" y="4140231"/>
                </a:lnTo>
                <a:lnTo>
                  <a:pt x="8181404" y="4140231"/>
                </a:lnTo>
                <a:lnTo>
                  <a:pt x="8181404" y="4224337"/>
                </a:lnTo>
                <a:cubicBezTo>
                  <a:pt x="8181404" y="4307395"/>
                  <a:pt x="8119682" y="4374736"/>
                  <a:pt x="8043482" y="4374736"/>
                </a:cubicBezTo>
                <a:lnTo>
                  <a:pt x="141065" y="4374736"/>
                </a:lnTo>
                <a:cubicBezTo>
                  <a:pt x="63151" y="4374736"/>
                  <a:pt x="0" y="4305871"/>
                  <a:pt x="0" y="4220812"/>
                </a:cubicBezTo>
                <a:lnTo>
                  <a:pt x="0" y="4140231"/>
                </a:lnTo>
                <a:lnTo>
                  <a:pt x="2714529" y="4140231"/>
                </a:lnTo>
                <a:close/>
              </a:path>
            </a:pathLst>
          </a:custGeom>
          <a:solidFill>
            <a:schemeClr val="accent3"/>
          </a:solidFill>
          <a:ln w="9525" cap="flat">
            <a:noFill/>
            <a:prstDash val="solid"/>
            <a:miter/>
          </a:ln>
        </p:spPr>
        <p:txBody>
          <a:bodyPr rtlCol="0" anchor="ctr"/>
          <a:lstStyle/>
          <a:p>
            <a:endParaRPr lang="en-US" sz="1350"/>
          </a:p>
        </p:txBody>
      </p:sp>
      <p:sp>
        <p:nvSpPr>
          <p:cNvPr id="28" name="任意多边形: 形状 27"/>
          <p:cNvSpPr/>
          <p:nvPr userDrawn="1">
            <p:custDataLst>
              <p:tags r:id="rId17"/>
            </p:custDataLst>
          </p:nvPr>
        </p:nvSpPr>
        <p:spPr>
          <a:xfrm>
            <a:off x="5594431" y="2452109"/>
            <a:ext cx="2892676" cy="1767437"/>
          </a:xfrm>
          <a:custGeom>
            <a:avLst/>
            <a:gdLst>
              <a:gd name="connsiteX0" fmla="*/ 0 w 6140386"/>
              <a:gd name="connsiteY0" fmla="*/ 3751802 h 3751802"/>
              <a:gd name="connsiteX1" fmla="*/ 5210175 w 6140386"/>
              <a:gd name="connsiteY1" fmla="*/ 3751802 h 3751802"/>
              <a:gd name="connsiteX2" fmla="*/ 6140386 w 6140386"/>
              <a:gd name="connsiteY2" fmla="*/ 0 h 3751802"/>
              <a:gd name="connsiteX3" fmla="*/ 930116 w 6140386"/>
              <a:gd name="connsiteY3" fmla="*/ 0 h 3751802"/>
              <a:gd name="connsiteX4" fmla="*/ 0 w 6140386"/>
              <a:gd name="connsiteY4" fmla="*/ 3751802 h 3751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386" h="3751802">
                <a:moveTo>
                  <a:pt x="0" y="3751802"/>
                </a:moveTo>
                <a:lnTo>
                  <a:pt x="5210175" y="3751802"/>
                </a:lnTo>
                <a:lnTo>
                  <a:pt x="6140386" y="0"/>
                </a:lnTo>
                <a:lnTo>
                  <a:pt x="930116" y="0"/>
                </a:lnTo>
                <a:lnTo>
                  <a:pt x="0" y="3751802"/>
                </a:lnTo>
                <a:close/>
              </a:path>
            </a:pathLst>
          </a:custGeom>
          <a:solidFill>
            <a:schemeClr val="accent3">
              <a:lumMod val="50000"/>
            </a:schemeClr>
          </a:solidFill>
          <a:ln w="9525" cap="flat">
            <a:noFill/>
            <a:prstDash val="solid"/>
            <a:miter/>
          </a:ln>
        </p:spPr>
        <p:txBody>
          <a:bodyPr rtlCol="0" anchor="ctr"/>
          <a:lstStyle/>
          <a:p>
            <a:endParaRPr lang="en-US" sz="1350"/>
          </a:p>
        </p:txBody>
      </p:sp>
      <p:sp>
        <p:nvSpPr>
          <p:cNvPr id="29" name="任意多边形: 形状 28"/>
          <p:cNvSpPr/>
          <p:nvPr userDrawn="1">
            <p:custDataLst>
              <p:tags r:id="rId18"/>
            </p:custDataLst>
          </p:nvPr>
        </p:nvSpPr>
        <p:spPr>
          <a:xfrm>
            <a:off x="6109823" y="2334636"/>
            <a:ext cx="2487320" cy="2026883"/>
          </a:xfrm>
          <a:custGeom>
            <a:avLst/>
            <a:gdLst>
              <a:gd name="connsiteX0" fmla="*/ 858298 w 5279922"/>
              <a:gd name="connsiteY0" fmla="*/ 4213574 h 4302537"/>
              <a:gd name="connsiteX1" fmla="*/ 1326928 w 5279922"/>
              <a:gd name="connsiteY1" fmla="*/ 4213574 h 4302537"/>
              <a:gd name="connsiteX2" fmla="*/ 1367695 w 5279922"/>
              <a:gd name="connsiteY2" fmla="*/ 4258056 h 4302537"/>
              <a:gd name="connsiteX3" fmla="*/ 1326928 w 5279922"/>
              <a:gd name="connsiteY3" fmla="*/ 4302537 h 4302537"/>
              <a:gd name="connsiteX4" fmla="*/ 858298 w 5279922"/>
              <a:gd name="connsiteY4" fmla="*/ 4302537 h 4302537"/>
              <a:gd name="connsiteX5" fmla="*/ 817531 w 5279922"/>
              <a:gd name="connsiteY5" fmla="*/ 4258056 h 4302537"/>
              <a:gd name="connsiteX6" fmla="*/ 858298 w 5279922"/>
              <a:gd name="connsiteY6" fmla="*/ 4213574 h 4302537"/>
              <a:gd name="connsiteX7" fmla="*/ 389859 w 5279922"/>
              <a:gd name="connsiteY7" fmla="*/ 4213574 h 4302537"/>
              <a:gd name="connsiteX8" fmla="*/ 537211 w 5279922"/>
              <a:gd name="connsiteY8" fmla="*/ 4213574 h 4302537"/>
              <a:gd name="connsiteX9" fmla="*/ 577978 w 5279922"/>
              <a:gd name="connsiteY9" fmla="*/ 4258056 h 4302537"/>
              <a:gd name="connsiteX10" fmla="*/ 537211 w 5279922"/>
              <a:gd name="connsiteY10" fmla="*/ 4302537 h 4302537"/>
              <a:gd name="connsiteX11" fmla="*/ 389859 w 5279922"/>
              <a:gd name="connsiteY11" fmla="*/ 4302537 h 4302537"/>
              <a:gd name="connsiteX12" fmla="*/ 349092 w 5279922"/>
              <a:gd name="connsiteY12" fmla="*/ 4258056 h 4302537"/>
              <a:gd name="connsiteX13" fmla="*/ 389859 w 5279922"/>
              <a:gd name="connsiteY13" fmla="*/ 4213574 h 4302537"/>
              <a:gd name="connsiteX14" fmla="*/ 40767 w 5279922"/>
              <a:gd name="connsiteY14" fmla="*/ 4213574 h 4302537"/>
              <a:gd name="connsiteX15" fmla="*/ 188119 w 5279922"/>
              <a:gd name="connsiteY15" fmla="*/ 4213574 h 4302537"/>
              <a:gd name="connsiteX16" fmla="*/ 228886 w 5279922"/>
              <a:gd name="connsiteY16" fmla="*/ 4258056 h 4302537"/>
              <a:gd name="connsiteX17" fmla="*/ 188119 w 5279922"/>
              <a:gd name="connsiteY17" fmla="*/ 4302537 h 4302537"/>
              <a:gd name="connsiteX18" fmla="*/ 40767 w 5279922"/>
              <a:gd name="connsiteY18" fmla="*/ 4302537 h 4302537"/>
              <a:gd name="connsiteX19" fmla="*/ 0 w 5279922"/>
              <a:gd name="connsiteY19" fmla="*/ 4258056 h 4302537"/>
              <a:gd name="connsiteX20" fmla="*/ 40767 w 5279922"/>
              <a:gd name="connsiteY20" fmla="*/ 4213574 h 4302537"/>
              <a:gd name="connsiteX21" fmla="*/ 5227606 w 5279922"/>
              <a:gd name="connsiteY21" fmla="*/ 0 h 4302537"/>
              <a:gd name="connsiteX22" fmla="*/ 5266849 w 5279922"/>
              <a:gd name="connsiteY22" fmla="*/ 158496 h 4302537"/>
              <a:gd name="connsiteX23" fmla="*/ 5266564 w 5279922"/>
              <a:gd name="connsiteY23" fmla="*/ 374618 h 4302537"/>
              <a:gd name="connsiteX24" fmla="*/ 4376547 w 5279922"/>
              <a:gd name="connsiteY24" fmla="*/ 3936302 h 4302537"/>
              <a:gd name="connsiteX25" fmla="*/ 4208431 w 5279922"/>
              <a:gd name="connsiteY25" fmla="*/ 4140232 h 4302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9922" h="4302537">
                <a:moveTo>
                  <a:pt x="858298" y="4213574"/>
                </a:moveTo>
                <a:lnTo>
                  <a:pt x="1326928" y="4213574"/>
                </a:lnTo>
                <a:cubicBezTo>
                  <a:pt x="1349407" y="4213574"/>
                  <a:pt x="1367695" y="4233481"/>
                  <a:pt x="1367695" y="4258056"/>
                </a:cubicBezTo>
                <a:cubicBezTo>
                  <a:pt x="1367695" y="4282630"/>
                  <a:pt x="1349407" y="4302537"/>
                  <a:pt x="1326928" y="4302537"/>
                </a:cubicBezTo>
                <a:lnTo>
                  <a:pt x="858298" y="4302537"/>
                </a:lnTo>
                <a:cubicBezTo>
                  <a:pt x="835819" y="4302537"/>
                  <a:pt x="817531" y="4282630"/>
                  <a:pt x="817531" y="4258056"/>
                </a:cubicBezTo>
                <a:cubicBezTo>
                  <a:pt x="817531" y="4233481"/>
                  <a:pt x="835819" y="4213574"/>
                  <a:pt x="858298" y="4213574"/>
                </a:cubicBezTo>
                <a:close/>
                <a:moveTo>
                  <a:pt x="389859" y="4213574"/>
                </a:moveTo>
                <a:lnTo>
                  <a:pt x="537211" y="4213574"/>
                </a:lnTo>
                <a:cubicBezTo>
                  <a:pt x="559690" y="4213574"/>
                  <a:pt x="577978" y="4233481"/>
                  <a:pt x="577978" y="4258056"/>
                </a:cubicBezTo>
                <a:cubicBezTo>
                  <a:pt x="577978" y="4282630"/>
                  <a:pt x="559690" y="4302537"/>
                  <a:pt x="537211" y="4302537"/>
                </a:cubicBezTo>
                <a:lnTo>
                  <a:pt x="389859" y="4302537"/>
                </a:lnTo>
                <a:cubicBezTo>
                  <a:pt x="367380" y="4302537"/>
                  <a:pt x="349092" y="4282630"/>
                  <a:pt x="349092" y="4258056"/>
                </a:cubicBezTo>
                <a:cubicBezTo>
                  <a:pt x="349092" y="4233481"/>
                  <a:pt x="367380" y="4213574"/>
                  <a:pt x="389859" y="4213574"/>
                </a:cubicBezTo>
                <a:close/>
                <a:moveTo>
                  <a:pt x="40767" y="4213574"/>
                </a:moveTo>
                <a:lnTo>
                  <a:pt x="188119" y="4213574"/>
                </a:lnTo>
                <a:cubicBezTo>
                  <a:pt x="210598" y="4213574"/>
                  <a:pt x="228886" y="4233481"/>
                  <a:pt x="228886" y="4258056"/>
                </a:cubicBezTo>
                <a:cubicBezTo>
                  <a:pt x="228886" y="4282630"/>
                  <a:pt x="210598" y="4302537"/>
                  <a:pt x="188119" y="4302537"/>
                </a:cubicBezTo>
                <a:lnTo>
                  <a:pt x="40767" y="4302537"/>
                </a:lnTo>
                <a:cubicBezTo>
                  <a:pt x="18288" y="4302537"/>
                  <a:pt x="0" y="4282630"/>
                  <a:pt x="0" y="4258056"/>
                </a:cubicBezTo>
                <a:cubicBezTo>
                  <a:pt x="0" y="4233481"/>
                  <a:pt x="18288" y="4213574"/>
                  <a:pt x="40767" y="4213574"/>
                </a:cubicBezTo>
                <a:close/>
                <a:moveTo>
                  <a:pt x="5227606" y="0"/>
                </a:moveTo>
                <a:lnTo>
                  <a:pt x="5266849" y="158496"/>
                </a:lnTo>
                <a:cubicBezTo>
                  <a:pt x="5284375" y="229267"/>
                  <a:pt x="5284280" y="303848"/>
                  <a:pt x="5266564" y="374618"/>
                </a:cubicBezTo>
                <a:lnTo>
                  <a:pt x="4376547" y="3936302"/>
                </a:lnTo>
                <a:cubicBezTo>
                  <a:pt x="4353306" y="4029456"/>
                  <a:pt x="4290917" y="4105180"/>
                  <a:pt x="4208431" y="4140232"/>
                </a:cubicBez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0" name="任意多边形: 形状 29"/>
          <p:cNvSpPr/>
          <p:nvPr userDrawn="1">
            <p:custDataLst>
              <p:tags r:id="rId19"/>
            </p:custDataLst>
          </p:nvPr>
        </p:nvSpPr>
        <p:spPr>
          <a:xfrm>
            <a:off x="6854553" y="4312700"/>
            <a:ext cx="1088937" cy="55820"/>
          </a:xfrm>
          <a:custGeom>
            <a:avLst/>
            <a:gdLst>
              <a:gd name="connsiteX0" fmla="*/ 0 w 2311526"/>
              <a:gd name="connsiteY0" fmla="*/ 76010 h 118491"/>
              <a:gd name="connsiteX1" fmla="*/ 0 w 2311526"/>
              <a:gd name="connsiteY1" fmla="*/ 42482 h 118491"/>
              <a:gd name="connsiteX2" fmla="*/ 38957 w 2311526"/>
              <a:gd name="connsiteY2" fmla="*/ 0 h 118491"/>
              <a:gd name="connsiteX3" fmla="*/ 2272570 w 2311526"/>
              <a:gd name="connsiteY3" fmla="*/ 0 h 118491"/>
              <a:gd name="connsiteX4" fmla="*/ 2311527 w 2311526"/>
              <a:gd name="connsiteY4" fmla="*/ 42482 h 118491"/>
              <a:gd name="connsiteX5" fmla="*/ 2311527 w 2311526"/>
              <a:gd name="connsiteY5" fmla="*/ 76010 h 118491"/>
              <a:gd name="connsiteX6" fmla="*/ 2272570 w 2311526"/>
              <a:gd name="connsiteY6" fmla="*/ 118491 h 118491"/>
              <a:gd name="connsiteX7" fmla="*/ 38957 w 2311526"/>
              <a:gd name="connsiteY7" fmla="*/ 118491 h 118491"/>
              <a:gd name="connsiteX8" fmla="*/ 0 w 2311526"/>
              <a:gd name="connsiteY8" fmla="*/ 76010 h 118491"/>
              <a:gd name="connsiteX9" fmla="*/ 38957 w 2311526"/>
              <a:gd name="connsiteY9" fmla="*/ 29623 h 118491"/>
              <a:gd name="connsiteX10" fmla="*/ 27146 w 2311526"/>
              <a:gd name="connsiteY10" fmla="*/ 42482 h 118491"/>
              <a:gd name="connsiteX11" fmla="*/ 27146 w 2311526"/>
              <a:gd name="connsiteY11" fmla="*/ 76010 h 118491"/>
              <a:gd name="connsiteX12" fmla="*/ 38957 w 2311526"/>
              <a:gd name="connsiteY12" fmla="*/ 88868 h 118491"/>
              <a:gd name="connsiteX13" fmla="*/ 2272570 w 2311526"/>
              <a:gd name="connsiteY13" fmla="*/ 88868 h 118491"/>
              <a:gd name="connsiteX14" fmla="*/ 2284380 w 2311526"/>
              <a:gd name="connsiteY14" fmla="*/ 76010 h 118491"/>
              <a:gd name="connsiteX15" fmla="*/ 2284380 w 2311526"/>
              <a:gd name="connsiteY15" fmla="*/ 42482 h 118491"/>
              <a:gd name="connsiteX16" fmla="*/ 2272570 w 2311526"/>
              <a:gd name="connsiteY16" fmla="*/ 29623 h 118491"/>
              <a:gd name="connsiteX17" fmla="*/ 38957 w 2311526"/>
              <a:gd name="connsiteY17" fmla="*/ 29623 h 11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1526" h="118491">
                <a:moveTo>
                  <a:pt x="0" y="76010"/>
                </a:moveTo>
                <a:lnTo>
                  <a:pt x="0" y="42482"/>
                </a:lnTo>
                <a:cubicBezTo>
                  <a:pt x="0" y="19050"/>
                  <a:pt x="17430" y="0"/>
                  <a:pt x="38957" y="0"/>
                </a:cubicBezTo>
                <a:lnTo>
                  <a:pt x="2272570" y="0"/>
                </a:lnTo>
                <a:cubicBezTo>
                  <a:pt x="2294096" y="0"/>
                  <a:pt x="2311527" y="19050"/>
                  <a:pt x="2311527" y="42482"/>
                </a:cubicBezTo>
                <a:lnTo>
                  <a:pt x="2311527" y="76010"/>
                </a:lnTo>
                <a:cubicBezTo>
                  <a:pt x="2311527" y="99441"/>
                  <a:pt x="2294096" y="118491"/>
                  <a:pt x="2272570" y="118491"/>
                </a:cubicBezTo>
                <a:lnTo>
                  <a:pt x="38957" y="118491"/>
                </a:lnTo>
                <a:cubicBezTo>
                  <a:pt x="17430" y="118491"/>
                  <a:pt x="0" y="99441"/>
                  <a:pt x="0" y="76010"/>
                </a:cubicBezTo>
                <a:close/>
                <a:moveTo>
                  <a:pt x="38957" y="29623"/>
                </a:moveTo>
                <a:cubicBezTo>
                  <a:pt x="32480" y="29623"/>
                  <a:pt x="27146" y="35338"/>
                  <a:pt x="27146" y="42482"/>
                </a:cubicBezTo>
                <a:lnTo>
                  <a:pt x="27146" y="76010"/>
                </a:lnTo>
                <a:cubicBezTo>
                  <a:pt x="27146" y="83058"/>
                  <a:pt x="32385" y="88868"/>
                  <a:pt x="38957" y="88868"/>
                </a:cubicBezTo>
                <a:lnTo>
                  <a:pt x="2272570" y="88868"/>
                </a:lnTo>
                <a:cubicBezTo>
                  <a:pt x="2279046" y="88868"/>
                  <a:pt x="2284380" y="83153"/>
                  <a:pt x="2284380" y="76010"/>
                </a:cubicBezTo>
                <a:lnTo>
                  <a:pt x="2284380" y="42482"/>
                </a:lnTo>
                <a:cubicBezTo>
                  <a:pt x="2284380" y="35433"/>
                  <a:pt x="2279142" y="29623"/>
                  <a:pt x="2272570" y="29623"/>
                </a:cubicBezTo>
                <a:lnTo>
                  <a:pt x="38957" y="29623"/>
                </a:lnTo>
                <a:close/>
              </a:path>
            </a:pathLst>
          </a:custGeom>
          <a:solidFill>
            <a:schemeClr val="accent3">
              <a:lumMod val="75000"/>
            </a:schemeClr>
          </a:solidFill>
          <a:ln w="9525" cap="flat">
            <a:noFill/>
            <a:prstDash val="solid"/>
            <a:miter/>
          </a:ln>
        </p:spPr>
        <p:txBody>
          <a:bodyPr rtlCol="0" anchor="ctr"/>
          <a:lstStyle/>
          <a:p>
            <a:endParaRPr lang="en-US" sz="1350"/>
          </a:p>
        </p:txBody>
      </p:sp>
      <p:sp>
        <p:nvSpPr>
          <p:cNvPr id="31" name="任意多边形: 形状 30"/>
          <p:cNvSpPr/>
          <p:nvPr userDrawn="1">
            <p:custDataLst>
              <p:tags r:id="rId20"/>
            </p:custDataLst>
          </p:nvPr>
        </p:nvSpPr>
        <p:spPr>
          <a:xfrm>
            <a:off x="5561047" y="4261797"/>
            <a:ext cx="2498436" cy="17948"/>
          </a:xfrm>
          <a:custGeom>
            <a:avLst/>
            <a:gdLst>
              <a:gd name="connsiteX0" fmla="*/ 17431 w 5303519"/>
              <a:gd name="connsiteY0" fmla="*/ 38100 h 38100"/>
              <a:gd name="connsiteX1" fmla="*/ 5286090 w 5303519"/>
              <a:gd name="connsiteY1" fmla="*/ 38100 h 38100"/>
              <a:gd name="connsiteX2" fmla="*/ 5303520 w 5303519"/>
              <a:gd name="connsiteY2" fmla="*/ 19050 h 38100"/>
              <a:gd name="connsiteX3" fmla="*/ 5286090 w 5303519"/>
              <a:gd name="connsiteY3" fmla="*/ 0 h 38100"/>
              <a:gd name="connsiteX4" fmla="*/ 17431 w 5303519"/>
              <a:gd name="connsiteY4" fmla="*/ 0 h 38100"/>
              <a:gd name="connsiteX5" fmla="*/ 0 w 5303519"/>
              <a:gd name="connsiteY5" fmla="*/ 19050 h 38100"/>
              <a:gd name="connsiteX6" fmla="*/ 17431 w 5303519"/>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3519" h="38100">
                <a:moveTo>
                  <a:pt x="17431" y="38100"/>
                </a:moveTo>
                <a:lnTo>
                  <a:pt x="5286090" y="38100"/>
                </a:lnTo>
                <a:cubicBezTo>
                  <a:pt x="5295710" y="38100"/>
                  <a:pt x="5303520" y="29527"/>
                  <a:pt x="5303520" y="19050"/>
                </a:cubicBezTo>
                <a:cubicBezTo>
                  <a:pt x="5303520" y="8572"/>
                  <a:pt x="5295710" y="0"/>
                  <a:pt x="5286090" y="0"/>
                </a:cubicBezTo>
                <a:lnTo>
                  <a:pt x="17431" y="0"/>
                </a:lnTo>
                <a:cubicBezTo>
                  <a:pt x="7811" y="0"/>
                  <a:pt x="0" y="8572"/>
                  <a:pt x="0" y="19050"/>
                </a:cubicBezTo>
                <a:cubicBezTo>
                  <a:pt x="0" y="29527"/>
                  <a:pt x="7811" y="38100"/>
                  <a:pt x="17431" y="38100"/>
                </a:cubicBezTo>
                <a:close/>
              </a:path>
            </a:pathLst>
          </a:custGeom>
          <a:solidFill>
            <a:schemeClr val="bg1">
              <a:alpha val="50000"/>
            </a:schemeClr>
          </a:solidFill>
          <a:ln w="9525" cap="flat">
            <a:noFill/>
            <a:prstDash val="solid"/>
            <a:miter/>
          </a:ln>
        </p:spPr>
        <p:txBody>
          <a:bodyPr rtlCol="0" anchor="ctr"/>
          <a:lstStyle/>
          <a:p>
            <a:endParaRPr lang="en-US" sz="1350"/>
          </a:p>
        </p:txBody>
      </p:sp>
      <p:sp>
        <p:nvSpPr>
          <p:cNvPr id="32" name="任意多边形: 形状 31"/>
          <p:cNvSpPr/>
          <p:nvPr userDrawn="1">
            <p:custDataLst>
              <p:tags r:id="rId21"/>
            </p:custDataLst>
          </p:nvPr>
        </p:nvSpPr>
        <p:spPr>
          <a:xfrm flipH="1">
            <a:off x="6694352" y="1678208"/>
            <a:ext cx="432690" cy="495101"/>
          </a:xfrm>
          <a:custGeom>
            <a:avLst/>
            <a:gdLst>
              <a:gd name="connsiteX0" fmla="*/ 574215 w 576920"/>
              <a:gd name="connsiteY0" fmla="*/ 23035 h 660135"/>
              <a:gd name="connsiteX1" fmla="*/ 454872 w 576920"/>
              <a:gd name="connsiteY1" fmla="*/ 152421 h 660135"/>
              <a:gd name="connsiteX2" fmla="*/ 261418 w 576920"/>
              <a:gd name="connsiteY2" fmla="*/ 573266 h 660135"/>
              <a:gd name="connsiteX3" fmla="*/ 205151 w 576920"/>
              <a:gd name="connsiteY3" fmla="*/ 517677 h 660135"/>
              <a:gd name="connsiteX4" fmla="*/ 172830 w 576920"/>
              <a:gd name="connsiteY4" fmla="*/ 660106 h 660135"/>
              <a:gd name="connsiteX5" fmla="*/ 136153 w 576920"/>
              <a:gd name="connsiteY5" fmla="*/ 551536 h 660135"/>
              <a:gd name="connsiteX6" fmla="*/ 17410 w 576920"/>
              <a:gd name="connsiteY6" fmla="*/ 181637 h 660135"/>
              <a:gd name="connsiteX7" fmla="*/ 574215 w 576920"/>
              <a:gd name="connsiteY7" fmla="*/ 23061 h 66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920" h="660135">
                <a:moveTo>
                  <a:pt x="574215" y="23035"/>
                </a:moveTo>
                <a:cubicBezTo>
                  <a:pt x="589919" y="40930"/>
                  <a:pt x="535582" y="104397"/>
                  <a:pt x="454872" y="152421"/>
                </a:cubicBezTo>
                <a:cubicBezTo>
                  <a:pt x="374162" y="200445"/>
                  <a:pt x="261418" y="573266"/>
                  <a:pt x="261418" y="573266"/>
                </a:cubicBezTo>
                <a:lnTo>
                  <a:pt x="205151" y="517677"/>
                </a:lnTo>
                <a:cubicBezTo>
                  <a:pt x="205151" y="517677"/>
                  <a:pt x="207837" y="662480"/>
                  <a:pt x="172830" y="660106"/>
                </a:cubicBezTo>
                <a:cubicBezTo>
                  <a:pt x="137823" y="657732"/>
                  <a:pt x="146457" y="589726"/>
                  <a:pt x="136153" y="551536"/>
                </a:cubicBezTo>
                <a:cubicBezTo>
                  <a:pt x="125823" y="513347"/>
                  <a:pt x="-55996" y="371752"/>
                  <a:pt x="17410" y="181637"/>
                </a:cubicBezTo>
                <a:cubicBezTo>
                  <a:pt x="106024" y="-47893"/>
                  <a:pt x="548859" y="-5842"/>
                  <a:pt x="574215" y="23061"/>
                </a:cubicBezTo>
                <a:close/>
              </a:path>
            </a:pathLst>
          </a:custGeom>
          <a:solidFill>
            <a:srgbClr val="12162C"/>
          </a:solidFill>
          <a:ln w="5198" cap="flat">
            <a:noFill/>
            <a:prstDash val="solid"/>
            <a:miter/>
          </a:ln>
        </p:spPr>
        <p:txBody>
          <a:bodyPr rtlCol="0" anchor="ctr">
            <a:noAutofit/>
          </a:bodyPr>
          <a:lstStyle/>
          <a:p>
            <a:pPr lvl="0" algn="l">
              <a:buClrTx/>
              <a:buSzTx/>
              <a:buFontTx/>
            </a:pPr>
            <a:endParaRPr lang="en-US" sz="1350">
              <a:sym typeface="+mn-lt"/>
            </a:endParaRPr>
          </a:p>
        </p:txBody>
      </p:sp>
      <p:sp>
        <p:nvSpPr>
          <p:cNvPr id="33" name="任意多边形: 形状 32"/>
          <p:cNvSpPr/>
          <p:nvPr userDrawn="1">
            <p:custDataLst>
              <p:tags r:id="rId22"/>
            </p:custDataLst>
          </p:nvPr>
        </p:nvSpPr>
        <p:spPr>
          <a:xfrm flipH="1">
            <a:off x="6613056" y="2001653"/>
            <a:ext cx="483364" cy="432189"/>
          </a:xfrm>
          <a:custGeom>
            <a:avLst/>
            <a:gdLst>
              <a:gd name="connsiteX0" fmla="*/ 132001 w 644485"/>
              <a:gd name="connsiteY0" fmla="*/ 48514 h 576252"/>
              <a:gd name="connsiteX1" fmla="*/ 3397 w 644485"/>
              <a:gd name="connsiteY1" fmla="*/ 522000 h 576252"/>
              <a:gd name="connsiteX2" fmla="*/ 640312 w 644485"/>
              <a:gd name="connsiteY2" fmla="*/ 568929 h 576252"/>
              <a:gd name="connsiteX3" fmla="*/ 445893 w 644485"/>
              <a:gd name="connsiteY3" fmla="*/ 166814 h 576252"/>
              <a:gd name="connsiteX4" fmla="*/ 192207 w 644485"/>
              <a:gd name="connsiteY4" fmla="*/ 90564 h 576252"/>
              <a:gd name="connsiteX5" fmla="*/ 130801 w 644485"/>
              <a:gd name="connsiteY5" fmla="*/ 5289 h 576252"/>
              <a:gd name="connsiteX6" fmla="*/ 132001 w 644485"/>
              <a:gd name="connsiteY6" fmla="*/ 48514 h 57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485" h="576252">
                <a:moveTo>
                  <a:pt x="132001" y="48514"/>
                </a:moveTo>
                <a:cubicBezTo>
                  <a:pt x="171182" y="336816"/>
                  <a:pt x="63734" y="495184"/>
                  <a:pt x="3397" y="522000"/>
                </a:cubicBezTo>
                <a:cubicBezTo>
                  <a:pt x="-56940" y="548816"/>
                  <a:pt x="707379" y="593997"/>
                  <a:pt x="640312" y="568929"/>
                </a:cubicBezTo>
                <a:cubicBezTo>
                  <a:pt x="573271" y="543860"/>
                  <a:pt x="452597" y="455272"/>
                  <a:pt x="445893" y="166814"/>
                </a:cubicBezTo>
                <a:cubicBezTo>
                  <a:pt x="440859" y="-49622"/>
                  <a:pt x="274586" y="24593"/>
                  <a:pt x="192207" y="90564"/>
                </a:cubicBezTo>
                <a:cubicBezTo>
                  <a:pt x="172538" y="106320"/>
                  <a:pt x="134035" y="-27866"/>
                  <a:pt x="130801" y="5289"/>
                </a:cubicBezTo>
                <a:cubicBezTo>
                  <a:pt x="129522" y="18332"/>
                  <a:pt x="129862" y="32732"/>
                  <a:pt x="132001" y="48514"/>
                </a:cubicBezTo>
                <a:close/>
              </a:path>
            </a:pathLst>
          </a:custGeom>
          <a:solidFill>
            <a:srgbClr val="F7B690"/>
          </a:solidFill>
          <a:ln w="2605" cap="flat">
            <a:noFill/>
            <a:prstDash val="solid"/>
            <a:miter/>
          </a:ln>
        </p:spPr>
        <p:txBody>
          <a:bodyPr rtlCol="0" anchor="ctr"/>
          <a:lstStyle/>
          <a:p>
            <a:endParaRPr lang="en-US" sz="1350"/>
          </a:p>
        </p:txBody>
      </p:sp>
      <p:sp>
        <p:nvSpPr>
          <p:cNvPr id="34" name="任意多边形: 形状 33"/>
          <p:cNvSpPr/>
          <p:nvPr userDrawn="1">
            <p:custDataLst>
              <p:tags r:id="rId23"/>
            </p:custDataLst>
          </p:nvPr>
        </p:nvSpPr>
        <p:spPr>
          <a:xfrm flipH="1">
            <a:off x="6612295" y="2001653"/>
            <a:ext cx="483364" cy="432189"/>
          </a:xfrm>
          <a:custGeom>
            <a:avLst/>
            <a:gdLst>
              <a:gd name="connsiteX0" fmla="*/ 132001 w 644485"/>
              <a:gd name="connsiteY0" fmla="*/ 48514 h 576252"/>
              <a:gd name="connsiteX1" fmla="*/ 3397 w 644485"/>
              <a:gd name="connsiteY1" fmla="*/ 522000 h 576252"/>
              <a:gd name="connsiteX2" fmla="*/ 640312 w 644485"/>
              <a:gd name="connsiteY2" fmla="*/ 568929 h 576252"/>
              <a:gd name="connsiteX3" fmla="*/ 445893 w 644485"/>
              <a:gd name="connsiteY3" fmla="*/ 166814 h 576252"/>
              <a:gd name="connsiteX4" fmla="*/ 192207 w 644485"/>
              <a:gd name="connsiteY4" fmla="*/ 90564 h 576252"/>
              <a:gd name="connsiteX5" fmla="*/ 130801 w 644485"/>
              <a:gd name="connsiteY5" fmla="*/ 5289 h 576252"/>
              <a:gd name="connsiteX6" fmla="*/ 132001 w 644485"/>
              <a:gd name="connsiteY6" fmla="*/ 48514 h 57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485" h="576252">
                <a:moveTo>
                  <a:pt x="132001" y="48514"/>
                </a:moveTo>
                <a:cubicBezTo>
                  <a:pt x="171182" y="336816"/>
                  <a:pt x="63734" y="495184"/>
                  <a:pt x="3397" y="522000"/>
                </a:cubicBezTo>
                <a:cubicBezTo>
                  <a:pt x="-56940" y="548816"/>
                  <a:pt x="707379" y="593997"/>
                  <a:pt x="640312" y="568929"/>
                </a:cubicBezTo>
                <a:cubicBezTo>
                  <a:pt x="573271" y="543860"/>
                  <a:pt x="452597" y="455272"/>
                  <a:pt x="445893" y="166814"/>
                </a:cubicBezTo>
                <a:cubicBezTo>
                  <a:pt x="440859" y="-49622"/>
                  <a:pt x="274586" y="24593"/>
                  <a:pt x="192207" y="90564"/>
                </a:cubicBezTo>
                <a:cubicBezTo>
                  <a:pt x="172538" y="106320"/>
                  <a:pt x="134035" y="-27866"/>
                  <a:pt x="130801" y="5289"/>
                </a:cubicBezTo>
                <a:cubicBezTo>
                  <a:pt x="129522" y="18332"/>
                  <a:pt x="129862" y="32732"/>
                  <a:pt x="132001" y="48514"/>
                </a:cubicBezTo>
                <a:close/>
              </a:path>
            </a:pathLst>
          </a:custGeom>
          <a:solidFill>
            <a:srgbClr val="F07A35">
              <a:alpha val="40000"/>
            </a:srgbClr>
          </a:solidFill>
          <a:ln w="2605" cap="flat">
            <a:noFill/>
            <a:prstDash val="solid"/>
            <a:miter/>
          </a:ln>
        </p:spPr>
        <p:txBody>
          <a:bodyPr rtlCol="0" anchor="ctr"/>
          <a:lstStyle/>
          <a:p>
            <a:endParaRPr lang="en-US" sz="1350"/>
          </a:p>
        </p:txBody>
      </p:sp>
      <p:sp>
        <p:nvSpPr>
          <p:cNvPr id="35" name="任意多边形: 形状 34"/>
          <p:cNvSpPr/>
          <p:nvPr userDrawn="1">
            <p:custDataLst>
              <p:tags r:id="rId24"/>
            </p:custDataLst>
          </p:nvPr>
        </p:nvSpPr>
        <p:spPr>
          <a:xfrm flipH="1">
            <a:off x="6653687" y="1764379"/>
            <a:ext cx="393842" cy="419895"/>
          </a:xfrm>
          <a:custGeom>
            <a:avLst/>
            <a:gdLst>
              <a:gd name="connsiteX0" fmla="*/ 392027 w 525123"/>
              <a:gd name="connsiteY0" fmla="*/ 3876 h 559860"/>
              <a:gd name="connsiteX1" fmla="*/ 461885 w 525123"/>
              <a:gd name="connsiteY1" fmla="*/ 142940 h 559860"/>
              <a:gd name="connsiteX2" fmla="*/ 498197 w 525123"/>
              <a:gd name="connsiteY2" fmla="*/ 341976 h 559860"/>
              <a:gd name="connsiteX3" fmla="*/ 518361 w 525123"/>
              <a:gd name="connsiteY3" fmla="*/ 496665 h 559860"/>
              <a:gd name="connsiteX4" fmla="*/ 149845 w 525123"/>
              <a:gd name="connsiteY4" fmla="*/ 523560 h 559860"/>
              <a:gd name="connsiteX5" fmla="*/ 90734 w 525123"/>
              <a:gd name="connsiteY5" fmla="*/ 360679 h 559860"/>
              <a:gd name="connsiteX6" fmla="*/ 53301 w 525123"/>
              <a:gd name="connsiteY6" fmla="*/ 358436 h 559860"/>
              <a:gd name="connsiteX7" fmla="*/ 6841 w 525123"/>
              <a:gd name="connsiteY7" fmla="*/ 228997 h 559860"/>
              <a:gd name="connsiteX8" fmla="*/ 111394 w 525123"/>
              <a:gd name="connsiteY8" fmla="*/ 342732 h 559860"/>
              <a:gd name="connsiteX9" fmla="*/ 139958 w 525123"/>
              <a:gd name="connsiteY9" fmla="*/ 348575 h 559860"/>
              <a:gd name="connsiteX10" fmla="*/ 162627 w 525123"/>
              <a:gd name="connsiteY10" fmla="*/ 51613 h 559860"/>
              <a:gd name="connsiteX11" fmla="*/ 392001 w 525123"/>
              <a:gd name="connsiteY11" fmla="*/ 3823 h 55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123" h="559860">
                <a:moveTo>
                  <a:pt x="392027" y="3876"/>
                </a:moveTo>
                <a:cubicBezTo>
                  <a:pt x="404366" y="14466"/>
                  <a:pt x="449885" y="99820"/>
                  <a:pt x="461885" y="142940"/>
                </a:cubicBezTo>
                <a:cubicBezTo>
                  <a:pt x="473911" y="186060"/>
                  <a:pt x="498197" y="341976"/>
                  <a:pt x="498197" y="341976"/>
                </a:cubicBezTo>
                <a:cubicBezTo>
                  <a:pt x="498197" y="341976"/>
                  <a:pt x="541395" y="479188"/>
                  <a:pt x="518361" y="496665"/>
                </a:cubicBezTo>
                <a:cubicBezTo>
                  <a:pt x="419704" y="571506"/>
                  <a:pt x="207938" y="579097"/>
                  <a:pt x="149845" y="523560"/>
                </a:cubicBezTo>
                <a:cubicBezTo>
                  <a:pt x="118281" y="493379"/>
                  <a:pt x="90734" y="360679"/>
                  <a:pt x="90734" y="360679"/>
                </a:cubicBezTo>
                <a:cubicBezTo>
                  <a:pt x="90734" y="360679"/>
                  <a:pt x="68952" y="369809"/>
                  <a:pt x="53301" y="358436"/>
                </a:cubicBezTo>
                <a:cubicBezTo>
                  <a:pt x="37649" y="347063"/>
                  <a:pt x="-19505" y="236588"/>
                  <a:pt x="6841" y="228997"/>
                </a:cubicBezTo>
                <a:cubicBezTo>
                  <a:pt x="68822" y="211129"/>
                  <a:pt x="90890" y="305664"/>
                  <a:pt x="111394" y="342732"/>
                </a:cubicBezTo>
                <a:cubicBezTo>
                  <a:pt x="117263" y="353349"/>
                  <a:pt x="136828" y="348315"/>
                  <a:pt x="139958" y="348575"/>
                </a:cubicBezTo>
                <a:cubicBezTo>
                  <a:pt x="154018" y="349828"/>
                  <a:pt x="70048" y="123532"/>
                  <a:pt x="162627" y="51613"/>
                </a:cubicBezTo>
                <a:cubicBezTo>
                  <a:pt x="212555" y="12823"/>
                  <a:pt x="376636" y="-9376"/>
                  <a:pt x="392001" y="3823"/>
                </a:cubicBezTo>
                <a:close/>
              </a:path>
            </a:pathLst>
          </a:custGeom>
          <a:solidFill>
            <a:srgbClr val="F7B690"/>
          </a:solidFill>
          <a:ln w="2605" cap="flat">
            <a:noFill/>
            <a:prstDash val="solid"/>
            <a:miter/>
          </a:ln>
        </p:spPr>
        <p:txBody>
          <a:bodyPr rtlCol="0" anchor="ctr"/>
          <a:lstStyle/>
          <a:p>
            <a:endParaRPr lang="en-US" sz="1350"/>
          </a:p>
        </p:txBody>
      </p:sp>
      <p:sp>
        <p:nvSpPr>
          <p:cNvPr id="36" name="任意多边形: 形状 35"/>
          <p:cNvSpPr/>
          <p:nvPr userDrawn="1">
            <p:custDataLst>
              <p:tags r:id="rId25"/>
            </p:custDataLst>
          </p:nvPr>
        </p:nvSpPr>
        <p:spPr>
          <a:xfrm flipH="1">
            <a:off x="5556974" y="2243621"/>
            <a:ext cx="1681222" cy="903883"/>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2870" tIns="102870" rIns="102870" bIns="102870" numCol="1" spcCol="1270" anchor="ctr" anchorCtr="0">
            <a:noAutofit/>
          </a:bodyPr>
          <a:lstStyle/>
          <a:p>
            <a:pPr marL="0" lvl="0" indent="0" algn="l" defTabSz="1600200">
              <a:lnSpc>
                <a:spcPct val="90000"/>
              </a:lnSpc>
              <a:spcBef>
                <a:spcPct val="0"/>
              </a:spcBef>
              <a:spcAft>
                <a:spcPct val="35000"/>
              </a:spcAft>
              <a:buNone/>
            </a:pPr>
            <a:endParaRPr lang="en-US" sz="2700" kern="1200"/>
          </a:p>
        </p:txBody>
      </p:sp>
      <p:sp>
        <p:nvSpPr>
          <p:cNvPr id="37" name="任意多边形: 形状 36"/>
          <p:cNvSpPr/>
          <p:nvPr userDrawn="1">
            <p:custDataLst>
              <p:tags r:id="rId26"/>
            </p:custDataLst>
          </p:nvPr>
        </p:nvSpPr>
        <p:spPr>
          <a:xfrm flipH="1">
            <a:off x="5169241" y="2318299"/>
            <a:ext cx="284967" cy="412948"/>
          </a:xfrm>
          <a:custGeom>
            <a:avLst/>
            <a:gdLst>
              <a:gd name="connsiteX0" fmla="*/ 43426 w 379956"/>
              <a:gd name="connsiteY0" fmla="*/ 302546 h 550597"/>
              <a:gd name="connsiteX1" fmla="*/ 124788 w 379956"/>
              <a:gd name="connsiteY1" fmla="*/ 81676 h 550597"/>
              <a:gd name="connsiteX2" fmla="*/ 324320 w 379956"/>
              <a:gd name="connsiteY2" fmla="*/ 418 h 550597"/>
              <a:gd name="connsiteX3" fmla="*/ 374092 w 379956"/>
              <a:gd name="connsiteY3" fmla="*/ 275312 h 550597"/>
              <a:gd name="connsiteX4" fmla="*/ 142318 w 379956"/>
              <a:gd name="connsiteY4" fmla="*/ 426298 h 550597"/>
              <a:gd name="connsiteX5" fmla="*/ 63565 w 379956"/>
              <a:gd name="connsiteY5" fmla="*/ 550597 h 550597"/>
              <a:gd name="connsiteX6" fmla="*/ 3228 w 379956"/>
              <a:gd name="connsiteY6" fmla="*/ 386334 h 550597"/>
              <a:gd name="connsiteX7" fmla="*/ 43452 w 379956"/>
              <a:gd name="connsiteY7" fmla="*/ 302520 h 55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956" h="550597">
                <a:moveTo>
                  <a:pt x="43426" y="302546"/>
                </a:moveTo>
                <a:cubicBezTo>
                  <a:pt x="72956" y="247504"/>
                  <a:pt x="77182" y="112666"/>
                  <a:pt x="124788" y="81676"/>
                </a:cubicBezTo>
                <a:cubicBezTo>
                  <a:pt x="143231" y="69676"/>
                  <a:pt x="304208" y="-6286"/>
                  <a:pt x="324320" y="418"/>
                </a:cubicBezTo>
                <a:cubicBezTo>
                  <a:pt x="344432" y="7122"/>
                  <a:pt x="397543" y="235088"/>
                  <a:pt x="374092" y="275312"/>
                </a:cubicBezTo>
                <a:cubicBezTo>
                  <a:pt x="350614" y="315537"/>
                  <a:pt x="187029" y="434071"/>
                  <a:pt x="142318" y="426298"/>
                </a:cubicBezTo>
                <a:cubicBezTo>
                  <a:pt x="111641" y="420976"/>
                  <a:pt x="63565" y="550597"/>
                  <a:pt x="63565" y="550597"/>
                </a:cubicBezTo>
                <a:cubicBezTo>
                  <a:pt x="63565" y="550597"/>
                  <a:pt x="-16884" y="413150"/>
                  <a:pt x="3228" y="386334"/>
                </a:cubicBezTo>
                <a:cubicBezTo>
                  <a:pt x="23340" y="359517"/>
                  <a:pt x="17653" y="350622"/>
                  <a:pt x="43452" y="302520"/>
                </a:cubicBezTo>
                <a:close/>
              </a:path>
            </a:pathLst>
          </a:custGeom>
          <a:solidFill>
            <a:srgbClr val="F7B690"/>
          </a:solidFill>
          <a:ln w="2605" cap="flat">
            <a:noFill/>
            <a:prstDash val="solid"/>
            <a:miter/>
          </a:ln>
        </p:spPr>
        <p:txBody>
          <a:bodyPr rtlCol="0" anchor="ctr"/>
          <a:lstStyle/>
          <a:p>
            <a:endParaRPr lang="en-US" sz="1350"/>
          </a:p>
        </p:txBody>
      </p:sp>
      <p:sp>
        <p:nvSpPr>
          <p:cNvPr id="38" name="任意多边形: 形状 37"/>
          <p:cNvSpPr/>
          <p:nvPr userDrawn="1">
            <p:custDataLst>
              <p:tags r:id="rId27"/>
            </p:custDataLst>
          </p:nvPr>
        </p:nvSpPr>
        <p:spPr>
          <a:xfrm flipH="1">
            <a:off x="4805112" y="1402506"/>
            <a:ext cx="495685" cy="1030489"/>
          </a:xfrm>
          <a:custGeom>
            <a:avLst/>
            <a:gdLst>
              <a:gd name="connsiteX0" fmla="*/ 1968 w 660913"/>
              <a:gd name="connsiteY0" fmla="*/ 1345305 h 1373985"/>
              <a:gd name="connsiteX1" fmla="*/ 643135 w 660913"/>
              <a:gd name="connsiteY1" fmla="*/ 5321 h 1373985"/>
              <a:gd name="connsiteX2" fmla="*/ 655604 w 660913"/>
              <a:gd name="connsiteY2" fmla="*/ 913 h 1373985"/>
              <a:gd name="connsiteX3" fmla="*/ 660065 w 660913"/>
              <a:gd name="connsiteY3" fmla="*/ 13252 h 1373985"/>
              <a:gd name="connsiteX4" fmla="*/ 38227 w 660913"/>
              <a:gd name="connsiteY4" fmla="*/ 1362339 h 1373985"/>
              <a:gd name="connsiteX5" fmla="*/ 11646 w 660913"/>
              <a:gd name="connsiteY5" fmla="*/ 1372148 h 1373985"/>
              <a:gd name="connsiteX6" fmla="*/ 1837 w 660913"/>
              <a:gd name="connsiteY6" fmla="*/ 1345566 h 1373985"/>
              <a:gd name="connsiteX7" fmla="*/ 1968 w 660913"/>
              <a:gd name="connsiteY7" fmla="*/ 1345305 h 13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913" h="1373985">
                <a:moveTo>
                  <a:pt x="1968" y="1345305"/>
                </a:moveTo>
                <a:lnTo>
                  <a:pt x="643135" y="5321"/>
                </a:lnTo>
                <a:cubicBezTo>
                  <a:pt x="645352" y="652"/>
                  <a:pt x="650934" y="-1304"/>
                  <a:pt x="655604" y="913"/>
                </a:cubicBezTo>
                <a:cubicBezTo>
                  <a:pt x="660221" y="3130"/>
                  <a:pt x="662178" y="8634"/>
                  <a:pt x="660065" y="13252"/>
                </a:cubicBezTo>
                <a:lnTo>
                  <a:pt x="38227" y="1362339"/>
                </a:lnTo>
                <a:cubicBezTo>
                  <a:pt x="33610" y="1372383"/>
                  <a:pt x="21689" y="1376765"/>
                  <a:pt x="11646" y="1372148"/>
                </a:cubicBezTo>
                <a:cubicBezTo>
                  <a:pt x="1603" y="1367531"/>
                  <a:pt x="-2780" y="1355609"/>
                  <a:pt x="1837" y="1345566"/>
                </a:cubicBezTo>
                <a:cubicBezTo>
                  <a:pt x="1837" y="1345514"/>
                  <a:pt x="1942" y="1345357"/>
                  <a:pt x="1968" y="1345305"/>
                </a:cubicBezTo>
                <a:close/>
              </a:path>
            </a:pathLst>
          </a:custGeom>
          <a:solidFill>
            <a:schemeClr val="tx2">
              <a:lumMod val="90000"/>
              <a:lumOff val="10000"/>
            </a:schemeClr>
          </a:solidFill>
          <a:ln w="2605" cap="flat">
            <a:noFill/>
            <a:prstDash val="solid"/>
            <a:miter/>
          </a:ln>
        </p:spPr>
        <p:txBody>
          <a:bodyPr rtlCol="0" anchor="ctr"/>
          <a:lstStyle/>
          <a:p>
            <a:endParaRPr lang="en-US" sz="1350"/>
          </a:p>
        </p:txBody>
      </p:sp>
      <p:sp>
        <p:nvSpPr>
          <p:cNvPr id="39" name="任意多边形: 形状 38"/>
          <p:cNvSpPr/>
          <p:nvPr userDrawn="1">
            <p:custDataLst>
              <p:tags r:id="rId28"/>
            </p:custDataLst>
          </p:nvPr>
        </p:nvSpPr>
        <p:spPr>
          <a:xfrm flipH="1">
            <a:off x="6466085" y="3549452"/>
            <a:ext cx="972339" cy="670094"/>
          </a:xfrm>
          <a:custGeom>
            <a:avLst/>
            <a:gdLst>
              <a:gd name="connsiteX0" fmla="*/ 185368 w 1296452"/>
              <a:gd name="connsiteY0" fmla="*/ 0 h 893458"/>
              <a:gd name="connsiteX1" fmla="*/ 8427 w 1296452"/>
              <a:gd name="connsiteY1" fmla="*/ 815604 h 893458"/>
              <a:gd name="connsiteX2" fmla="*/ 0 w 1296452"/>
              <a:gd name="connsiteY2" fmla="*/ 893458 h 893458"/>
              <a:gd name="connsiteX3" fmla="*/ 1296452 w 1296452"/>
              <a:gd name="connsiteY3" fmla="*/ 893458 h 893458"/>
              <a:gd name="connsiteX4" fmla="*/ 1294335 w 1296452"/>
              <a:gd name="connsiteY4" fmla="*/ 803761 h 893458"/>
              <a:gd name="connsiteX5" fmla="*/ 1294335 w 1296452"/>
              <a:gd name="connsiteY5" fmla="*/ 803735 h 893458"/>
              <a:gd name="connsiteX6" fmla="*/ 1174704 w 1296452"/>
              <a:gd name="connsiteY6" fmla="*/ 45885 h 89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6452" h="893458">
                <a:moveTo>
                  <a:pt x="185368" y="0"/>
                </a:moveTo>
                <a:lnTo>
                  <a:pt x="8427" y="815604"/>
                </a:lnTo>
                <a:lnTo>
                  <a:pt x="0" y="893458"/>
                </a:lnTo>
                <a:lnTo>
                  <a:pt x="1296452" y="893458"/>
                </a:lnTo>
                <a:lnTo>
                  <a:pt x="1294335" y="803761"/>
                </a:lnTo>
                <a:lnTo>
                  <a:pt x="1294335" y="803735"/>
                </a:lnTo>
                <a:lnTo>
                  <a:pt x="1174704" y="45885"/>
                </a:lnTo>
                <a:close/>
              </a:path>
            </a:pathLst>
          </a:custGeom>
          <a:solidFill>
            <a:schemeClr val="accent3">
              <a:lumMod val="50000"/>
            </a:schemeClr>
          </a:solidFill>
          <a:ln w="2605" cap="flat">
            <a:noFill/>
            <a:prstDash val="solid"/>
            <a:miter/>
          </a:ln>
        </p:spPr>
        <p:txBody>
          <a:bodyPr rtlCol="0" anchor="ctr"/>
          <a:lstStyle/>
          <a:p>
            <a:endParaRPr lang="en-US" sz="1350"/>
          </a:p>
        </p:txBody>
      </p:sp>
      <p:sp>
        <p:nvSpPr>
          <p:cNvPr id="40" name="任意多边形: 形状 39"/>
          <p:cNvSpPr/>
          <p:nvPr userDrawn="1">
            <p:custDataLst>
              <p:tags r:id="rId29"/>
            </p:custDataLst>
          </p:nvPr>
        </p:nvSpPr>
        <p:spPr>
          <a:xfrm flipH="1">
            <a:off x="6613037" y="2206741"/>
            <a:ext cx="544910" cy="1450061"/>
          </a:xfrm>
          <a:custGeom>
            <a:avLst/>
            <a:gdLst>
              <a:gd name="connsiteX0" fmla="*/ 211348 w 726546"/>
              <a:gd name="connsiteY0" fmla="*/ 20871 h 1933415"/>
              <a:gd name="connsiteX1" fmla="*/ 152473 w 726546"/>
              <a:gd name="connsiteY1" fmla="*/ 149162 h 1933415"/>
              <a:gd name="connsiteX2" fmla="*/ 50111 w 726546"/>
              <a:gd name="connsiteY2" fmla="*/ 302808 h 1933415"/>
              <a:gd name="connsiteX3" fmla="*/ 0 w 726546"/>
              <a:gd name="connsiteY3" fmla="*/ 1908295 h 1933415"/>
              <a:gd name="connsiteX4" fmla="*/ 726546 w 726546"/>
              <a:gd name="connsiteY4" fmla="*/ 1933416 h 1933415"/>
              <a:gd name="connsiteX5" fmla="*/ 694408 w 726546"/>
              <a:gd name="connsiteY5" fmla="*/ 242367 h 1933415"/>
              <a:gd name="connsiteX6" fmla="*/ 595569 w 726546"/>
              <a:gd name="connsiteY6" fmla="*/ 149188 h 1933415"/>
              <a:gd name="connsiteX7" fmla="*/ 536719 w 726546"/>
              <a:gd name="connsiteY7" fmla="*/ 1202 h 1933415"/>
              <a:gd name="connsiteX8" fmla="*/ 404306 w 726546"/>
              <a:gd name="connsiteY8" fmla="*/ 108650 h 1933415"/>
              <a:gd name="connsiteX9" fmla="*/ 211348 w 726546"/>
              <a:gd name="connsiteY9" fmla="*/ 20897 h 193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546" h="1933415">
                <a:moveTo>
                  <a:pt x="211348" y="20871"/>
                </a:moveTo>
                <a:cubicBezTo>
                  <a:pt x="201149" y="9785"/>
                  <a:pt x="178376" y="102885"/>
                  <a:pt x="152473" y="149162"/>
                </a:cubicBezTo>
                <a:cubicBezTo>
                  <a:pt x="126569" y="195438"/>
                  <a:pt x="50111" y="302808"/>
                  <a:pt x="50111" y="302808"/>
                </a:cubicBezTo>
                <a:lnTo>
                  <a:pt x="0" y="1908295"/>
                </a:lnTo>
                <a:lnTo>
                  <a:pt x="726546" y="1933416"/>
                </a:lnTo>
                <a:lnTo>
                  <a:pt x="694408" y="242367"/>
                </a:lnTo>
                <a:cubicBezTo>
                  <a:pt x="694408" y="242367"/>
                  <a:pt x="611116" y="174178"/>
                  <a:pt x="595569" y="149188"/>
                </a:cubicBezTo>
                <a:cubicBezTo>
                  <a:pt x="580021" y="124198"/>
                  <a:pt x="549136" y="-14267"/>
                  <a:pt x="536719" y="1202"/>
                </a:cubicBezTo>
                <a:cubicBezTo>
                  <a:pt x="524302" y="16671"/>
                  <a:pt x="442653" y="103277"/>
                  <a:pt x="404306" y="108650"/>
                </a:cubicBezTo>
                <a:cubicBezTo>
                  <a:pt x="365934" y="114024"/>
                  <a:pt x="223609" y="34201"/>
                  <a:pt x="211348" y="20897"/>
                </a:cubicBezTo>
                <a:close/>
              </a:path>
            </a:pathLst>
          </a:custGeom>
          <a:solidFill>
            <a:schemeClr val="accent3"/>
          </a:solidFill>
          <a:ln w="2605" cap="flat">
            <a:noFill/>
            <a:prstDash val="solid"/>
            <a:miter/>
          </a:ln>
        </p:spPr>
        <p:txBody>
          <a:bodyPr rtlCol="0" anchor="ctr"/>
          <a:lstStyle/>
          <a:p>
            <a:endParaRPr lang="en-US" sz="1350"/>
          </a:p>
        </p:txBody>
      </p:sp>
      <p:sp>
        <p:nvSpPr>
          <p:cNvPr id="41" name="任意多边形: 形状 40"/>
          <p:cNvSpPr/>
          <p:nvPr userDrawn="1">
            <p:custDataLst>
              <p:tags r:id="rId30"/>
            </p:custDataLst>
          </p:nvPr>
        </p:nvSpPr>
        <p:spPr>
          <a:xfrm flipH="1">
            <a:off x="6762294" y="2317350"/>
            <a:ext cx="278387" cy="1288467"/>
          </a:xfrm>
          <a:custGeom>
            <a:avLst/>
            <a:gdLst>
              <a:gd name="connsiteX0" fmla="*/ 199041 w 371182"/>
              <a:gd name="connsiteY0" fmla="*/ 134043 h 1717956"/>
              <a:gd name="connsiteX1" fmla="*/ 230892 w 371182"/>
              <a:gd name="connsiteY1" fmla="*/ 276577 h 1717956"/>
              <a:gd name="connsiteX2" fmla="*/ 6 w 371182"/>
              <a:gd name="connsiteY2" fmla="*/ 1511695 h 1717956"/>
              <a:gd name="connsiteX3" fmla="*/ 306855 w 371182"/>
              <a:gd name="connsiteY3" fmla="*/ 1717957 h 1717956"/>
              <a:gd name="connsiteX4" fmla="*/ 364061 w 371182"/>
              <a:gd name="connsiteY4" fmla="*/ 585617 h 1717956"/>
              <a:gd name="connsiteX5" fmla="*/ 284969 w 371182"/>
              <a:gd name="connsiteY5" fmla="*/ 256543 h 1717956"/>
              <a:gd name="connsiteX6" fmla="*/ 332263 w 371182"/>
              <a:gd name="connsiteY6" fmla="*/ 155329 h 1717956"/>
              <a:gd name="connsiteX7" fmla="*/ 259117 w 371182"/>
              <a:gd name="connsiteY7" fmla="*/ 13 h 1717956"/>
              <a:gd name="connsiteX8" fmla="*/ 199041 w 371182"/>
              <a:gd name="connsiteY8" fmla="*/ 134017 h 171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182" h="1717956">
                <a:moveTo>
                  <a:pt x="199041" y="134043"/>
                </a:moveTo>
                <a:cubicBezTo>
                  <a:pt x="215476" y="199806"/>
                  <a:pt x="242422" y="232857"/>
                  <a:pt x="230892" y="276577"/>
                </a:cubicBezTo>
                <a:cubicBezTo>
                  <a:pt x="219362" y="320297"/>
                  <a:pt x="1518" y="1477548"/>
                  <a:pt x="6" y="1511695"/>
                </a:cubicBezTo>
                <a:cubicBezTo>
                  <a:pt x="-1507" y="1545841"/>
                  <a:pt x="306855" y="1717957"/>
                  <a:pt x="306855" y="1717957"/>
                </a:cubicBezTo>
                <a:cubicBezTo>
                  <a:pt x="306855" y="1717957"/>
                  <a:pt x="396643" y="850651"/>
                  <a:pt x="364061" y="585617"/>
                </a:cubicBezTo>
                <a:cubicBezTo>
                  <a:pt x="352688" y="493038"/>
                  <a:pt x="275839" y="282446"/>
                  <a:pt x="284969" y="256543"/>
                </a:cubicBezTo>
                <a:cubicBezTo>
                  <a:pt x="294099" y="230639"/>
                  <a:pt x="332263" y="155329"/>
                  <a:pt x="332263" y="155329"/>
                </a:cubicBezTo>
                <a:cubicBezTo>
                  <a:pt x="332263" y="155329"/>
                  <a:pt x="273491" y="-1656"/>
                  <a:pt x="259117" y="13"/>
                </a:cubicBezTo>
                <a:cubicBezTo>
                  <a:pt x="244744" y="1683"/>
                  <a:pt x="199041" y="134017"/>
                  <a:pt x="199041" y="134017"/>
                </a:cubicBezTo>
                <a:close/>
              </a:path>
            </a:pathLst>
          </a:custGeom>
          <a:solidFill>
            <a:schemeClr val="accent4"/>
          </a:solidFill>
          <a:ln w="2605" cap="flat">
            <a:noFill/>
            <a:prstDash val="solid"/>
            <a:miter/>
          </a:ln>
        </p:spPr>
        <p:txBody>
          <a:bodyPr rtlCol="0" anchor="ctr"/>
          <a:lstStyle/>
          <a:p>
            <a:endParaRPr lang="en-US" sz="1350"/>
          </a:p>
        </p:txBody>
      </p:sp>
      <p:sp>
        <p:nvSpPr>
          <p:cNvPr id="42" name="任意多边形: 形状 41"/>
          <p:cNvSpPr/>
          <p:nvPr userDrawn="1">
            <p:custDataLst>
              <p:tags r:id="rId31"/>
            </p:custDataLst>
          </p:nvPr>
        </p:nvSpPr>
        <p:spPr>
          <a:xfrm flipH="1">
            <a:off x="6689340" y="2312352"/>
            <a:ext cx="356339" cy="193746"/>
          </a:xfrm>
          <a:custGeom>
            <a:avLst/>
            <a:gdLst>
              <a:gd name="connsiteX0" fmla="*/ 155020 w 475118"/>
              <a:gd name="connsiteY0" fmla="*/ 258303 h 258328"/>
              <a:gd name="connsiteX1" fmla="*/ 153167 w 475118"/>
              <a:gd name="connsiteY1" fmla="*/ 258120 h 258328"/>
              <a:gd name="connsiteX2" fmla="*/ 851 w 475118"/>
              <a:gd name="connsiteY2" fmla="*/ 47528 h 258328"/>
              <a:gd name="connsiteX3" fmla="*/ 3408 w 475118"/>
              <a:gd name="connsiteY3" fmla="*/ 38450 h 258328"/>
              <a:gd name="connsiteX4" fmla="*/ 12486 w 475118"/>
              <a:gd name="connsiteY4" fmla="*/ 41007 h 258328"/>
              <a:gd name="connsiteX5" fmla="*/ 153846 w 475118"/>
              <a:gd name="connsiteY5" fmla="*/ 243564 h 258328"/>
              <a:gd name="connsiteX6" fmla="*/ 204479 w 475118"/>
              <a:gd name="connsiteY6" fmla="*/ 125603 h 258328"/>
              <a:gd name="connsiteX7" fmla="*/ 266381 w 475118"/>
              <a:gd name="connsiteY7" fmla="*/ 52 h 258328"/>
              <a:gd name="connsiteX8" fmla="*/ 332456 w 475118"/>
              <a:gd name="connsiteY8" fmla="*/ 129803 h 258328"/>
              <a:gd name="connsiteX9" fmla="*/ 377846 w 475118"/>
              <a:gd name="connsiteY9" fmla="*/ 230678 h 258328"/>
              <a:gd name="connsiteX10" fmla="*/ 461817 w 475118"/>
              <a:gd name="connsiteY10" fmla="*/ 53841 h 258328"/>
              <a:gd name="connsiteX11" fmla="*/ 468990 w 475118"/>
              <a:gd name="connsiteY11" fmla="*/ 47998 h 258328"/>
              <a:gd name="connsiteX12" fmla="*/ 475094 w 475118"/>
              <a:gd name="connsiteY12" fmla="*/ 55197 h 258328"/>
              <a:gd name="connsiteX13" fmla="*/ 383481 w 475118"/>
              <a:gd name="connsiteY13" fmla="*/ 244138 h 258328"/>
              <a:gd name="connsiteX14" fmla="*/ 376463 w 475118"/>
              <a:gd name="connsiteY14" fmla="*/ 246538 h 258328"/>
              <a:gd name="connsiteX15" fmla="*/ 320170 w 475118"/>
              <a:gd name="connsiteY15" fmla="*/ 134994 h 258328"/>
              <a:gd name="connsiteX16" fmla="*/ 265728 w 475118"/>
              <a:gd name="connsiteY16" fmla="*/ 15834 h 258328"/>
              <a:gd name="connsiteX17" fmla="*/ 216895 w 475118"/>
              <a:gd name="connsiteY17" fmla="*/ 130508 h 258328"/>
              <a:gd name="connsiteX18" fmla="*/ 155020 w 475118"/>
              <a:gd name="connsiteY18" fmla="*/ 258329 h 258328"/>
              <a:gd name="connsiteX19" fmla="*/ 156194 w 475118"/>
              <a:gd name="connsiteY19" fmla="*/ 245155 h 258328"/>
              <a:gd name="connsiteX20" fmla="*/ 156194 w 475118"/>
              <a:gd name="connsiteY20" fmla="*/ 245155 h 258328"/>
              <a:gd name="connsiteX21" fmla="*/ 461817 w 475118"/>
              <a:gd name="connsiteY21" fmla="*/ 53893 h 258328"/>
              <a:gd name="connsiteX22" fmla="*/ 461817 w 475118"/>
              <a:gd name="connsiteY22" fmla="*/ 54076 h 258328"/>
              <a:gd name="connsiteX23" fmla="*/ 461817 w 475118"/>
              <a:gd name="connsiteY23" fmla="*/ 53893 h 25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5118" h="258328">
                <a:moveTo>
                  <a:pt x="155020" y="258303"/>
                </a:moveTo>
                <a:cubicBezTo>
                  <a:pt x="154420" y="258303"/>
                  <a:pt x="153794" y="258224"/>
                  <a:pt x="153167" y="258120"/>
                </a:cubicBezTo>
                <a:cubicBezTo>
                  <a:pt x="132534" y="254364"/>
                  <a:pt x="27955" y="95918"/>
                  <a:pt x="851" y="47528"/>
                </a:cubicBezTo>
                <a:cubicBezTo>
                  <a:pt x="-948" y="44320"/>
                  <a:pt x="199" y="40250"/>
                  <a:pt x="3408" y="38450"/>
                </a:cubicBezTo>
                <a:cubicBezTo>
                  <a:pt x="6617" y="36650"/>
                  <a:pt x="10686" y="37798"/>
                  <a:pt x="12486" y="41007"/>
                </a:cubicBezTo>
                <a:cubicBezTo>
                  <a:pt x="48667" y="105622"/>
                  <a:pt x="133733" y="227052"/>
                  <a:pt x="153846" y="243564"/>
                </a:cubicBezTo>
                <a:cubicBezTo>
                  <a:pt x="163158" y="230573"/>
                  <a:pt x="186870" y="170367"/>
                  <a:pt x="204479" y="125603"/>
                </a:cubicBezTo>
                <a:cubicBezTo>
                  <a:pt x="250051" y="9860"/>
                  <a:pt x="256494" y="-887"/>
                  <a:pt x="266381" y="52"/>
                </a:cubicBezTo>
                <a:cubicBezTo>
                  <a:pt x="276032" y="939"/>
                  <a:pt x="286545" y="21546"/>
                  <a:pt x="332456" y="129803"/>
                </a:cubicBezTo>
                <a:cubicBezTo>
                  <a:pt x="349073" y="168932"/>
                  <a:pt x="369290" y="216591"/>
                  <a:pt x="377846" y="230678"/>
                </a:cubicBezTo>
                <a:cubicBezTo>
                  <a:pt x="396106" y="206287"/>
                  <a:pt x="458765" y="68006"/>
                  <a:pt x="461817" y="53841"/>
                </a:cubicBezTo>
                <a:cubicBezTo>
                  <a:pt x="462260" y="50293"/>
                  <a:pt x="465417" y="47711"/>
                  <a:pt x="468990" y="47998"/>
                </a:cubicBezTo>
                <a:cubicBezTo>
                  <a:pt x="472668" y="48311"/>
                  <a:pt x="475407" y="51519"/>
                  <a:pt x="475094" y="55197"/>
                </a:cubicBezTo>
                <a:cubicBezTo>
                  <a:pt x="474442" y="63023"/>
                  <a:pt x="402445" y="228513"/>
                  <a:pt x="383481" y="244138"/>
                </a:cubicBezTo>
                <a:cubicBezTo>
                  <a:pt x="381211" y="245990"/>
                  <a:pt x="378863" y="246799"/>
                  <a:pt x="376463" y="246538"/>
                </a:cubicBezTo>
                <a:cubicBezTo>
                  <a:pt x="368716" y="245677"/>
                  <a:pt x="363003" y="235973"/>
                  <a:pt x="320170" y="134994"/>
                </a:cubicBezTo>
                <a:cubicBezTo>
                  <a:pt x="301284" y="90492"/>
                  <a:pt x="276058" y="31042"/>
                  <a:pt x="265728" y="15834"/>
                </a:cubicBezTo>
                <a:cubicBezTo>
                  <a:pt x="256129" y="30781"/>
                  <a:pt x="233695" y="87779"/>
                  <a:pt x="216895" y="130508"/>
                </a:cubicBezTo>
                <a:cubicBezTo>
                  <a:pt x="172993" y="242051"/>
                  <a:pt x="164463" y="258329"/>
                  <a:pt x="155020" y="258329"/>
                </a:cubicBezTo>
                <a:close/>
                <a:moveTo>
                  <a:pt x="156194" y="245155"/>
                </a:moveTo>
                <a:lnTo>
                  <a:pt x="156194" y="245155"/>
                </a:lnTo>
                <a:close/>
                <a:moveTo>
                  <a:pt x="461817" y="53893"/>
                </a:moveTo>
                <a:cubicBezTo>
                  <a:pt x="461817" y="53893"/>
                  <a:pt x="461817" y="54024"/>
                  <a:pt x="461817" y="54076"/>
                </a:cubicBezTo>
                <a:cubicBezTo>
                  <a:pt x="461817" y="54024"/>
                  <a:pt x="461817" y="53945"/>
                  <a:pt x="461817" y="53893"/>
                </a:cubicBezTo>
                <a:close/>
              </a:path>
            </a:pathLst>
          </a:custGeom>
          <a:solidFill>
            <a:srgbClr val="FFFFFF"/>
          </a:solidFill>
          <a:ln w="2605" cap="flat">
            <a:noFill/>
            <a:prstDash val="solid"/>
            <a:miter/>
          </a:ln>
        </p:spPr>
        <p:txBody>
          <a:bodyPr rtlCol="0" anchor="ctr"/>
          <a:lstStyle/>
          <a:p>
            <a:endParaRPr lang="en-US" sz="1350"/>
          </a:p>
        </p:txBody>
      </p:sp>
      <p:sp>
        <p:nvSpPr>
          <p:cNvPr id="43" name="任意多边形: 形状 42"/>
          <p:cNvSpPr/>
          <p:nvPr userDrawn="1">
            <p:custDataLst>
              <p:tags r:id="rId32"/>
            </p:custDataLst>
          </p:nvPr>
        </p:nvSpPr>
        <p:spPr>
          <a:xfrm flipH="1">
            <a:off x="7845188" y="4072372"/>
            <a:ext cx="423432" cy="291159"/>
          </a:xfrm>
          <a:custGeom>
            <a:avLst/>
            <a:gdLst>
              <a:gd name="connsiteX0" fmla="*/ 440929 w 564576"/>
              <a:gd name="connsiteY0" fmla="*/ 0 h 388212"/>
              <a:gd name="connsiteX1" fmla="*/ 137158 w 564576"/>
              <a:gd name="connsiteY1" fmla="*/ 155472 h 388212"/>
              <a:gd name="connsiteX2" fmla="*/ 7824 w 564576"/>
              <a:gd name="connsiteY2" fmla="*/ 342326 h 388212"/>
              <a:gd name="connsiteX3" fmla="*/ 346811 w 564576"/>
              <a:gd name="connsiteY3" fmla="*/ 185184 h 388212"/>
              <a:gd name="connsiteX4" fmla="*/ 289709 w 564576"/>
              <a:gd name="connsiteY4" fmla="*/ 307814 h 388212"/>
              <a:gd name="connsiteX5" fmla="*/ 301526 w 564576"/>
              <a:gd name="connsiteY5" fmla="*/ 388159 h 388212"/>
              <a:gd name="connsiteX6" fmla="*/ 358915 w 564576"/>
              <a:gd name="connsiteY6" fmla="*/ 324718 h 388212"/>
              <a:gd name="connsiteX7" fmla="*/ 537082 w 564576"/>
              <a:gd name="connsiteY7" fmla="*/ 193871 h 388212"/>
              <a:gd name="connsiteX8" fmla="*/ 564577 w 564576"/>
              <a:gd name="connsiteY8" fmla="*/ 3313 h 388212"/>
              <a:gd name="connsiteX9" fmla="*/ 440929 w 564576"/>
              <a:gd name="connsiteY9" fmla="*/ 0 h 38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576" h="388212">
                <a:moveTo>
                  <a:pt x="440929" y="0"/>
                </a:moveTo>
                <a:cubicBezTo>
                  <a:pt x="392644" y="9912"/>
                  <a:pt x="176574" y="114152"/>
                  <a:pt x="137158" y="155472"/>
                </a:cubicBezTo>
                <a:cubicBezTo>
                  <a:pt x="69778" y="226061"/>
                  <a:pt x="-28514" y="342326"/>
                  <a:pt x="7824" y="342326"/>
                </a:cubicBezTo>
                <a:cubicBezTo>
                  <a:pt x="54466" y="342326"/>
                  <a:pt x="331655" y="170263"/>
                  <a:pt x="346811" y="185184"/>
                </a:cubicBezTo>
                <a:cubicBezTo>
                  <a:pt x="387114" y="224861"/>
                  <a:pt x="306639" y="273981"/>
                  <a:pt x="289709" y="307814"/>
                </a:cubicBezTo>
                <a:cubicBezTo>
                  <a:pt x="272805" y="341648"/>
                  <a:pt x="290100" y="386046"/>
                  <a:pt x="301526" y="388159"/>
                </a:cubicBezTo>
                <a:cubicBezTo>
                  <a:pt x="312951" y="390272"/>
                  <a:pt x="354141" y="328944"/>
                  <a:pt x="358915" y="324718"/>
                </a:cubicBezTo>
                <a:cubicBezTo>
                  <a:pt x="363715" y="320492"/>
                  <a:pt x="530743" y="225826"/>
                  <a:pt x="537082" y="193871"/>
                </a:cubicBezTo>
                <a:cubicBezTo>
                  <a:pt x="543421" y="161915"/>
                  <a:pt x="564577" y="3313"/>
                  <a:pt x="564577" y="3313"/>
                </a:cubicBezTo>
                <a:lnTo>
                  <a:pt x="440929" y="0"/>
                </a:lnTo>
                <a:close/>
              </a:path>
            </a:pathLst>
          </a:custGeom>
          <a:solidFill>
            <a:srgbClr val="F7B690"/>
          </a:solidFill>
          <a:ln w="2605" cap="flat">
            <a:noFill/>
            <a:prstDash val="solid"/>
            <a:miter/>
          </a:ln>
        </p:spPr>
        <p:txBody>
          <a:bodyPr rtlCol="0" anchor="ctr"/>
          <a:lstStyle/>
          <a:p>
            <a:endParaRPr lang="en-US" sz="1350"/>
          </a:p>
        </p:txBody>
      </p:sp>
      <p:sp>
        <p:nvSpPr>
          <p:cNvPr id="44" name="任意多边形: 形状 43"/>
          <p:cNvSpPr/>
          <p:nvPr userDrawn="1">
            <p:custDataLst>
              <p:tags r:id="rId33"/>
            </p:custDataLst>
          </p:nvPr>
        </p:nvSpPr>
        <p:spPr>
          <a:xfrm flipH="1">
            <a:off x="5347304" y="2334635"/>
            <a:ext cx="2683237" cy="1884911"/>
          </a:xfrm>
          <a:custGeom>
            <a:avLst/>
            <a:gdLst>
              <a:gd name="connsiteX0" fmla="*/ 1832199 w 3577649"/>
              <a:gd name="connsiteY0" fmla="*/ 44503 h 2513214"/>
              <a:gd name="connsiteX1" fmla="*/ 1751620 w 3577649"/>
              <a:gd name="connsiteY1" fmla="*/ 590221 h 2513214"/>
              <a:gd name="connsiteX2" fmla="*/ 1604938 w 3577649"/>
              <a:gd name="connsiteY2" fmla="*/ 1304768 h 2513214"/>
              <a:gd name="connsiteX3" fmla="*/ 1491568 w 3577649"/>
              <a:gd name="connsiteY3" fmla="*/ 2459421 h 2513214"/>
              <a:gd name="connsiteX4" fmla="*/ 1488179 w 3577649"/>
              <a:gd name="connsiteY4" fmla="*/ 2513214 h 2513214"/>
              <a:gd name="connsiteX5" fmla="*/ 2170964 w 3577649"/>
              <a:gd name="connsiteY5" fmla="*/ 2513214 h 2513214"/>
              <a:gd name="connsiteX6" fmla="*/ 2152714 w 3577649"/>
              <a:gd name="connsiteY6" fmla="*/ 2296209 h 2513214"/>
              <a:gd name="connsiteX7" fmla="*/ 2099502 w 3577649"/>
              <a:gd name="connsiteY7" fmla="*/ 1603739 h 2513214"/>
              <a:gd name="connsiteX8" fmla="*/ 2176769 w 3577649"/>
              <a:gd name="connsiteY8" fmla="*/ 827630 h 2513214"/>
              <a:gd name="connsiteX9" fmla="*/ 2898385 w 3577649"/>
              <a:gd name="connsiteY9" fmla="*/ 1174573 h 2513214"/>
              <a:gd name="connsiteX10" fmla="*/ 3576203 w 3577649"/>
              <a:gd name="connsiteY10" fmla="*/ 465113 h 2513214"/>
              <a:gd name="connsiteX11" fmla="*/ 3474598 w 3577649"/>
              <a:gd name="connsiteY11" fmla="*/ 279537 h 2513214"/>
              <a:gd name="connsiteX12" fmla="*/ 2722044 w 3577649"/>
              <a:gd name="connsiteY12" fmla="*/ 644898 h 2513214"/>
              <a:gd name="connsiteX13" fmla="*/ 2157831 w 3577649"/>
              <a:gd name="connsiteY13" fmla="*/ 224105 h 2513214"/>
              <a:gd name="connsiteX14" fmla="*/ 1832199 w 3577649"/>
              <a:gd name="connsiteY14" fmla="*/ 44503 h 2513214"/>
              <a:gd name="connsiteX15" fmla="*/ 1284786 w 3577649"/>
              <a:gd name="connsiteY15" fmla="*/ 0 h 2513214"/>
              <a:gd name="connsiteX16" fmla="*/ 651106 w 3577649"/>
              <a:gd name="connsiteY16" fmla="*/ 415732 h 2513214"/>
              <a:gd name="connsiteX17" fmla="*/ 0 w 3577649"/>
              <a:gd name="connsiteY17" fmla="*/ 2295304 h 2513214"/>
              <a:gd name="connsiteX18" fmla="*/ 299649 w 3577649"/>
              <a:gd name="connsiteY18" fmla="*/ 2432751 h 2513214"/>
              <a:gd name="connsiteX19" fmla="*/ 843307 w 3577649"/>
              <a:gd name="connsiteY19" fmla="*/ 1163930 h 2513214"/>
              <a:gd name="connsiteX20" fmla="*/ 823873 w 3577649"/>
              <a:gd name="connsiteY20" fmla="*/ 1654763 h 2513214"/>
              <a:gd name="connsiteX21" fmla="*/ 611792 w 3577649"/>
              <a:gd name="connsiteY21" fmla="*/ 2327010 h 2513214"/>
              <a:gd name="connsiteX22" fmla="*/ 547477 w 3577649"/>
              <a:gd name="connsiteY22" fmla="*/ 2513214 h 2513214"/>
              <a:gd name="connsiteX23" fmla="*/ 1269624 w 3577649"/>
              <a:gd name="connsiteY23" fmla="*/ 2513214 h 2513214"/>
              <a:gd name="connsiteX24" fmla="*/ 1271287 w 3577649"/>
              <a:gd name="connsiteY24" fmla="*/ 2485525 h 2513214"/>
              <a:gd name="connsiteX25" fmla="*/ 1284786 w 3577649"/>
              <a:gd name="connsiteY25" fmla="*/ 0 h 251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7649" h="2513214">
                <a:moveTo>
                  <a:pt x="1832199" y="44503"/>
                </a:moveTo>
                <a:cubicBezTo>
                  <a:pt x="1813183" y="59711"/>
                  <a:pt x="1802618" y="286998"/>
                  <a:pt x="1751620" y="590221"/>
                </a:cubicBezTo>
                <a:cubicBezTo>
                  <a:pt x="1715673" y="803996"/>
                  <a:pt x="1647824" y="1047143"/>
                  <a:pt x="1604938" y="1304768"/>
                </a:cubicBezTo>
                <a:cubicBezTo>
                  <a:pt x="1556549" y="1595459"/>
                  <a:pt x="1518764" y="2045312"/>
                  <a:pt x="1491568" y="2459421"/>
                </a:cubicBezTo>
                <a:lnTo>
                  <a:pt x="1488179" y="2513214"/>
                </a:lnTo>
                <a:lnTo>
                  <a:pt x="2170964" y="2513214"/>
                </a:lnTo>
                <a:lnTo>
                  <a:pt x="2152714" y="2296209"/>
                </a:lnTo>
                <a:cubicBezTo>
                  <a:pt x="2129605" y="2018327"/>
                  <a:pt x="2108541" y="1753633"/>
                  <a:pt x="2099502" y="1603739"/>
                </a:cubicBezTo>
                <a:cubicBezTo>
                  <a:pt x="2074747" y="1193668"/>
                  <a:pt x="2176769" y="827630"/>
                  <a:pt x="2176769" y="827630"/>
                </a:cubicBezTo>
                <a:cubicBezTo>
                  <a:pt x="2176769" y="827630"/>
                  <a:pt x="2723113" y="1217850"/>
                  <a:pt x="2898385" y="1174573"/>
                </a:cubicBezTo>
                <a:cubicBezTo>
                  <a:pt x="3085421" y="1128375"/>
                  <a:pt x="3608680" y="520885"/>
                  <a:pt x="3576203" y="465113"/>
                </a:cubicBezTo>
                <a:cubicBezTo>
                  <a:pt x="3543726" y="409341"/>
                  <a:pt x="3474598" y="279537"/>
                  <a:pt x="3474598" y="279537"/>
                </a:cubicBezTo>
                <a:cubicBezTo>
                  <a:pt x="3474598" y="279537"/>
                  <a:pt x="2836013" y="637228"/>
                  <a:pt x="2722044" y="644898"/>
                </a:cubicBezTo>
                <a:cubicBezTo>
                  <a:pt x="2608074" y="652567"/>
                  <a:pt x="2183108" y="257625"/>
                  <a:pt x="2157831" y="224105"/>
                </a:cubicBezTo>
                <a:cubicBezTo>
                  <a:pt x="2132527" y="190584"/>
                  <a:pt x="1832199" y="44503"/>
                  <a:pt x="1832199" y="44503"/>
                </a:cubicBezTo>
                <a:close/>
                <a:moveTo>
                  <a:pt x="1284786" y="0"/>
                </a:moveTo>
                <a:cubicBezTo>
                  <a:pt x="968363" y="149107"/>
                  <a:pt x="707243" y="315458"/>
                  <a:pt x="651106" y="415732"/>
                </a:cubicBezTo>
                <a:cubicBezTo>
                  <a:pt x="594995" y="515980"/>
                  <a:pt x="0" y="2295304"/>
                  <a:pt x="0" y="2295304"/>
                </a:cubicBezTo>
                <a:lnTo>
                  <a:pt x="299649" y="2432751"/>
                </a:lnTo>
                <a:cubicBezTo>
                  <a:pt x="299649" y="2432751"/>
                  <a:pt x="793013" y="1164530"/>
                  <a:pt x="843307" y="1163930"/>
                </a:cubicBezTo>
                <a:cubicBezTo>
                  <a:pt x="863393" y="1163695"/>
                  <a:pt x="884236" y="1401390"/>
                  <a:pt x="823873" y="1654763"/>
                </a:cubicBezTo>
                <a:cubicBezTo>
                  <a:pt x="789811" y="1797721"/>
                  <a:pt x="704756" y="2055601"/>
                  <a:pt x="611792" y="2327010"/>
                </a:cubicBezTo>
                <a:lnTo>
                  <a:pt x="547477" y="2513214"/>
                </a:lnTo>
                <a:lnTo>
                  <a:pt x="1269624" y="2513214"/>
                </a:lnTo>
                <a:lnTo>
                  <a:pt x="1271287" y="2485525"/>
                </a:lnTo>
                <a:cubicBezTo>
                  <a:pt x="1328185" y="1521322"/>
                  <a:pt x="1385217" y="198498"/>
                  <a:pt x="1284786" y="0"/>
                </a:cubicBezTo>
                <a:close/>
              </a:path>
            </a:pathLst>
          </a:custGeom>
          <a:solidFill>
            <a:srgbClr val="FFFFFF"/>
          </a:solidFill>
          <a:ln w="2605" cap="flat">
            <a:noFill/>
            <a:prstDash val="solid"/>
            <a:miter/>
          </a:ln>
        </p:spPr>
        <p:txBody>
          <a:bodyPr rtlCol="0" anchor="ctr"/>
          <a:lstStyle/>
          <a:p>
            <a:endParaRPr lang="en-US" sz="1350"/>
          </a:p>
        </p:txBody>
      </p:sp>
      <p:sp>
        <p:nvSpPr>
          <p:cNvPr id="45" name="任意多边形: 形状 44"/>
          <p:cNvSpPr/>
          <p:nvPr userDrawn="1">
            <p:custDataLst>
              <p:tags r:id="rId34"/>
            </p:custDataLst>
          </p:nvPr>
        </p:nvSpPr>
        <p:spPr>
          <a:xfrm flipH="1">
            <a:off x="5240543" y="2293041"/>
            <a:ext cx="116611" cy="133997"/>
          </a:xfrm>
          <a:custGeom>
            <a:avLst/>
            <a:gdLst>
              <a:gd name="connsiteX0" fmla="*/ 67928 w 155481"/>
              <a:gd name="connsiteY0" fmla="*/ 52303 h 178662"/>
              <a:gd name="connsiteX1" fmla="*/ 106796 w 155481"/>
              <a:gd name="connsiteY1" fmla="*/ 33677 h 178662"/>
              <a:gd name="connsiteX2" fmla="*/ 151768 w 155481"/>
              <a:gd name="connsiteY2" fmla="*/ 5504 h 178662"/>
              <a:gd name="connsiteX3" fmla="*/ 112483 w 155481"/>
              <a:gd name="connsiteY3" fmla="*/ 100196 h 178662"/>
              <a:gd name="connsiteX4" fmla="*/ 55485 w 155481"/>
              <a:gd name="connsiteY4" fmla="*/ 178663 h 178662"/>
              <a:gd name="connsiteX5" fmla="*/ 0 w 155481"/>
              <a:gd name="connsiteY5" fmla="*/ 112613 h 178662"/>
              <a:gd name="connsiteX6" fmla="*/ 67928 w 155481"/>
              <a:gd name="connsiteY6" fmla="*/ 52276 h 17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81" h="178662">
                <a:moveTo>
                  <a:pt x="67928" y="52303"/>
                </a:moveTo>
                <a:cubicBezTo>
                  <a:pt x="80658" y="42338"/>
                  <a:pt x="97327" y="41581"/>
                  <a:pt x="106796" y="33677"/>
                </a:cubicBezTo>
                <a:cubicBezTo>
                  <a:pt x="135230" y="10043"/>
                  <a:pt x="144360" y="-10095"/>
                  <a:pt x="151768" y="5504"/>
                </a:cubicBezTo>
                <a:cubicBezTo>
                  <a:pt x="161655" y="26321"/>
                  <a:pt x="152864" y="74736"/>
                  <a:pt x="112483" y="100196"/>
                </a:cubicBezTo>
                <a:cubicBezTo>
                  <a:pt x="72102" y="125656"/>
                  <a:pt x="55485" y="178663"/>
                  <a:pt x="55485" y="178663"/>
                </a:cubicBezTo>
                <a:lnTo>
                  <a:pt x="0" y="112613"/>
                </a:lnTo>
                <a:cubicBezTo>
                  <a:pt x="0" y="112613"/>
                  <a:pt x="50059" y="66285"/>
                  <a:pt x="67928" y="52276"/>
                </a:cubicBezTo>
                <a:close/>
              </a:path>
            </a:pathLst>
          </a:custGeom>
          <a:solidFill>
            <a:srgbClr val="F0B38E"/>
          </a:solidFill>
          <a:ln w="2605" cap="flat">
            <a:noFill/>
            <a:prstDash val="solid"/>
            <a:miter/>
          </a:ln>
        </p:spPr>
        <p:txBody>
          <a:bodyPr rtlCol="0" anchor="ctr"/>
          <a:lstStyle/>
          <a:p>
            <a:endParaRPr lang="en-US" sz="1350"/>
          </a:p>
        </p:txBody>
      </p:sp>
      <p:sp>
        <p:nvSpPr>
          <p:cNvPr id="46" name="任意多边形: 形状 45"/>
          <p:cNvSpPr/>
          <p:nvPr userDrawn="1">
            <p:custDataLst>
              <p:tags r:id="rId35"/>
            </p:custDataLst>
          </p:nvPr>
        </p:nvSpPr>
        <p:spPr>
          <a:xfrm flipH="1">
            <a:off x="5194436" y="2336788"/>
            <a:ext cx="104379" cy="209757"/>
          </a:xfrm>
          <a:custGeom>
            <a:avLst/>
            <a:gdLst>
              <a:gd name="connsiteX0" fmla="*/ 139146 w 139172"/>
              <a:gd name="connsiteY0" fmla="*/ 268190 h 279676"/>
              <a:gd name="connsiteX1" fmla="*/ 86035 w 139172"/>
              <a:gd name="connsiteY1" fmla="*/ 279537 h 279676"/>
              <a:gd name="connsiteX2" fmla="*/ 9603 w 139172"/>
              <a:gd name="connsiteY2" fmla="*/ 187871 h 279676"/>
              <a:gd name="connsiteX3" fmla="*/ 57549 w 139172"/>
              <a:gd name="connsiteY3" fmla="*/ 120334 h 279676"/>
              <a:gd name="connsiteX4" fmla="*/ 3 w 139172"/>
              <a:gd name="connsiteY4" fmla="*/ 108100 h 279676"/>
              <a:gd name="connsiteX5" fmla="*/ 93835 w 139172"/>
              <a:gd name="connsiteY5" fmla="*/ 0 h 279676"/>
              <a:gd name="connsiteX6" fmla="*/ 139172 w 139172"/>
              <a:gd name="connsiteY6" fmla="*/ 268190 h 27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172" h="279676">
                <a:moveTo>
                  <a:pt x="139146" y="268190"/>
                </a:moveTo>
                <a:cubicBezTo>
                  <a:pt x="139146" y="268190"/>
                  <a:pt x="102860" y="281155"/>
                  <a:pt x="86035" y="279537"/>
                </a:cubicBezTo>
                <a:cubicBezTo>
                  <a:pt x="69183" y="277920"/>
                  <a:pt x="10881" y="224131"/>
                  <a:pt x="9603" y="187871"/>
                </a:cubicBezTo>
                <a:cubicBezTo>
                  <a:pt x="8299" y="151586"/>
                  <a:pt x="57549" y="120334"/>
                  <a:pt x="57549" y="120334"/>
                </a:cubicBezTo>
                <a:cubicBezTo>
                  <a:pt x="57549" y="120334"/>
                  <a:pt x="551" y="137343"/>
                  <a:pt x="3" y="108100"/>
                </a:cubicBezTo>
                <a:cubicBezTo>
                  <a:pt x="-544" y="78884"/>
                  <a:pt x="69209" y="31094"/>
                  <a:pt x="93835" y="0"/>
                </a:cubicBezTo>
                <a:lnTo>
                  <a:pt x="139172" y="268190"/>
                </a:lnTo>
                <a:close/>
              </a:path>
            </a:pathLst>
          </a:custGeom>
          <a:solidFill>
            <a:srgbClr val="F0B38E"/>
          </a:solidFill>
          <a:ln w="2605" cap="flat">
            <a:noFill/>
            <a:prstDash val="solid"/>
            <a:miter/>
          </a:ln>
        </p:spPr>
        <p:txBody>
          <a:bodyPr rtlCol="0" anchor="ctr"/>
          <a:lstStyle/>
          <a:p>
            <a:endParaRPr lang="en-US" sz="1350"/>
          </a:p>
        </p:txBody>
      </p:sp>
      <p:sp>
        <p:nvSpPr>
          <p:cNvPr id="47" name="任意多边形: 形状 46"/>
          <p:cNvSpPr/>
          <p:nvPr userDrawn="1">
            <p:custDataLst>
              <p:tags r:id="rId36"/>
            </p:custDataLst>
          </p:nvPr>
        </p:nvSpPr>
        <p:spPr>
          <a:xfrm flipH="1">
            <a:off x="5190425" y="2332799"/>
            <a:ext cx="112421" cy="217964"/>
          </a:xfrm>
          <a:custGeom>
            <a:avLst/>
            <a:gdLst>
              <a:gd name="connsiteX0" fmla="*/ 98165 w 149895"/>
              <a:gd name="connsiteY0" fmla="*/ 290594 h 290619"/>
              <a:gd name="connsiteX1" fmla="*/ 90757 w 149895"/>
              <a:gd name="connsiteY1" fmla="*/ 290176 h 290619"/>
              <a:gd name="connsiteX2" fmla="*/ 9629 w 149895"/>
              <a:gd name="connsiteY2" fmla="*/ 193397 h 290619"/>
              <a:gd name="connsiteX3" fmla="*/ 41663 w 149895"/>
              <a:gd name="connsiteY3" fmla="*/ 135356 h 290619"/>
              <a:gd name="connsiteX4" fmla="*/ 8247 w 149895"/>
              <a:gd name="connsiteY4" fmla="*/ 130139 h 290619"/>
              <a:gd name="connsiteX5" fmla="*/ 4 w 149895"/>
              <a:gd name="connsiteY5" fmla="*/ 113548 h 290619"/>
              <a:gd name="connsiteX6" fmla="*/ 58123 w 149895"/>
              <a:gd name="connsiteY6" fmla="*/ 38629 h 290619"/>
              <a:gd name="connsiteX7" fmla="*/ 94983 w 149895"/>
              <a:gd name="connsiteY7" fmla="*/ 2031 h 290619"/>
              <a:gd name="connsiteX8" fmla="*/ 102495 w 149895"/>
              <a:gd name="connsiteY8" fmla="*/ 1170 h 290619"/>
              <a:gd name="connsiteX9" fmla="*/ 103356 w 149895"/>
              <a:gd name="connsiteY9" fmla="*/ 8683 h 290619"/>
              <a:gd name="connsiteX10" fmla="*/ 65323 w 149895"/>
              <a:gd name="connsiteY10" fmla="*/ 46533 h 290619"/>
              <a:gd name="connsiteX11" fmla="*/ 10673 w 149895"/>
              <a:gd name="connsiteY11" fmla="*/ 113366 h 290619"/>
              <a:gd name="connsiteX12" fmla="*/ 14534 w 149895"/>
              <a:gd name="connsiteY12" fmla="*/ 121531 h 290619"/>
              <a:gd name="connsiteX13" fmla="*/ 61384 w 149895"/>
              <a:gd name="connsiteY13" fmla="*/ 120565 h 290619"/>
              <a:gd name="connsiteX14" fmla="*/ 67775 w 149895"/>
              <a:gd name="connsiteY14" fmla="*/ 123461 h 290619"/>
              <a:gd name="connsiteX15" fmla="*/ 65793 w 149895"/>
              <a:gd name="connsiteY15" fmla="*/ 130191 h 290619"/>
              <a:gd name="connsiteX16" fmla="*/ 20325 w 149895"/>
              <a:gd name="connsiteY16" fmla="*/ 193032 h 290619"/>
              <a:gd name="connsiteX17" fmla="*/ 92061 w 149895"/>
              <a:gd name="connsiteY17" fmla="*/ 279585 h 290619"/>
              <a:gd name="connsiteX18" fmla="*/ 142198 w 149895"/>
              <a:gd name="connsiteY18" fmla="*/ 268734 h 290619"/>
              <a:gd name="connsiteX19" fmla="*/ 149346 w 149895"/>
              <a:gd name="connsiteY19" fmla="*/ 271186 h 290619"/>
              <a:gd name="connsiteX20" fmla="*/ 146894 w 149895"/>
              <a:gd name="connsiteY20" fmla="*/ 278333 h 290619"/>
              <a:gd name="connsiteX21" fmla="*/ 98191 w 149895"/>
              <a:gd name="connsiteY21" fmla="*/ 290620 h 29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9895" h="290619">
                <a:moveTo>
                  <a:pt x="98165" y="290594"/>
                </a:moveTo>
                <a:cubicBezTo>
                  <a:pt x="95661" y="290594"/>
                  <a:pt x="93209" y="290463"/>
                  <a:pt x="90757" y="290176"/>
                </a:cubicBezTo>
                <a:cubicBezTo>
                  <a:pt x="64984" y="287046"/>
                  <a:pt x="11038" y="232683"/>
                  <a:pt x="9629" y="193397"/>
                </a:cubicBezTo>
                <a:cubicBezTo>
                  <a:pt x="8795" y="169685"/>
                  <a:pt x="26898" y="148556"/>
                  <a:pt x="41663" y="135356"/>
                </a:cubicBezTo>
                <a:cubicBezTo>
                  <a:pt x="30029" y="136634"/>
                  <a:pt x="16621" y="136269"/>
                  <a:pt x="8247" y="130139"/>
                </a:cubicBezTo>
                <a:cubicBezTo>
                  <a:pt x="3004" y="126304"/>
                  <a:pt x="134" y="120565"/>
                  <a:pt x="4" y="113548"/>
                </a:cubicBezTo>
                <a:cubicBezTo>
                  <a:pt x="-388" y="92132"/>
                  <a:pt x="29351" y="64924"/>
                  <a:pt x="58123" y="38629"/>
                </a:cubicBezTo>
                <a:cubicBezTo>
                  <a:pt x="72784" y="25221"/>
                  <a:pt x="86635" y="12569"/>
                  <a:pt x="94983" y="2031"/>
                </a:cubicBezTo>
                <a:cubicBezTo>
                  <a:pt x="96809" y="-291"/>
                  <a:pt x="100174" y="-682"/>
                  <a:pt x="102495" y="1170"/>
                </a:cubicBezTo>
                <a:cubicBezTo>
                  <a:pt x="104817" y="2996"/>
                  <a:pt x="105208" y="6361"/>
                  <a:pt x="103356" y="8683"/>
                </a:cubicBezTo>
                <a:cubicBezTo>
                  <a:pt x="94487" y="19900"/>
                  <a:pt x="80322" y="32838"/>
                  <a:pt x="65323" y="46533"/>
                </a:cubicBezTo>
                <a:cubicBezTo>
                  <a:pt x="40828" y="68915"/>
                  <a:pt x="10360" y="96775"/>
                  <a:pt x="10673" y="113366"/>
                </a:cubicBezTo>
                <a:cubicBezTo>
                  <a:pt x="10751" y="117070"/>
                  <a:pt x="11977" y="119652"/>
                  <a:pt x="14534" y="121531"/>
                </a:cubicBezTo>
                <a:cubicBezTo>
                  <a:pt x="24864" y="129095"/>
                  <a:pt x="51863" y="123409"/>
                  <a:pt x="61384" y="120565"/>
                </a:cubicBezTo>
                <a:cubicBezTo>
                  <a:pt x="63941" y="119809"/>
                  <a:pt x="66653" y="121035"/>
                  <a:pt x="67775" y="123461"/>
                </a:cubicBezTo>
                <a:cubicBezTo>
                  <a:pt x="68897" y="125887"/>
                  <a:pt x="68036" y="128756"/>
                  <a:pt x="65793" y="130191"/>
                </a:cubicBezTo>
                <a:cubicBezTo>
                  <a:pt x="65323" y="130478"/>
                  <a:pt x="19151" y="160268"/>
                  <a:pt x="20325" y="193032"/>
                </a:cubicBezTo>
                <a:cubicBezTo>
                  <a:pt x="21525" y="226605"/>
                  <a:pt x="70436" y="276977"/>
                  <a:pt x="92061" y="279585"/>
                </a:cubicBezTo>
                <a:cubicBezTo>
                  <a:pt x="114234" y="282272"/>
                  <a:pt x="141912" y="268890"/>
                  <a:pt x="142198" y="268734"/>
                </a:cubicBezTo>
                <a:cubicBezTo>
                  <a:pt x="144833" y="267429"/>
                  <a:pt x="148042" y="268525"/>
                  <a:pt x="149346" y="271186"/>
                </a:cubicBezTo>
                <a:cubicBezTo>
                  <a:pt x="150650" y="273846"/>
                  <a:pt x="149555" y="277029"/>
                  <a:pt x="146894" y="278333"/>
                </a:cubicBezTo>
                <a:cubicBezTo>
                  <a:pt x="145772" y="278881"/>
                  <a:pt x="121486" y="290620"/>
                  <a:pt x="98191" y="290620"/>
                </a:cubicBezTo>
                <a:close/>
              </a:path>
            </a:pathLst>
          </a:custGeom>
          <a:solidFill>
            <a:srgbClr val="F07A35"/>
          </a:solidFill>
          <a:ln w="2605" cap="flat">
            <a:noFill/>
            <a:prstDash val="solid"/>
            <a:miter/>
          </a:ln>
        </p:spPr>
        <p:txBody>
          <a:bodyPr rtlCol="0" anchor="ctr"/>
          <a:lstStyle/>
          <a:p>
            <a:endParaRPr lang="en-US" sz="1350" dirty="0"/>
          </a:p>
        </p:txBody>
      </p:sp>
      <p:sp>
        <p:nvSpPr>
          <p:cNvPr id="48" name="任意多边形: 形状 47"/>
          <p:cNvSpPr/>
          <p:nvPr userDrawn="1">
            <p:custDataLst>
              <p:tags r:id="rId37"/>
            </p:custDataLst>
          </p:nvPr>
        </p:nvSpPr>
        <p:spPr>
          <a:xfrm flipH="1">
            <a:off x="6573546" y="2402631"/>
            <a:ext cx="225029" cy="896541"/>
          </a:xfrm>
          <a:custGeom>
            <a:avLst/>
            <a:gdLst>
              <a:gd name="connsiteX0" fmla="*/ 290513 w 300038"/>
              <a:gd name="connsiteY0" fmla="*/ 0 h 1195388"/>
              <a:gd name="connsiteX1" fmla="*/ 300038 w 300038"/>
              <a:gd name="connsiteY1" fmla="*/ 352425 h 1195388"/>
              <a:gd name="connsiteX2" fmla="*/ 128588 w 300038"/>
              <a:gd name="connsiteY2" fmla="*/ 476250 h 1195388"/>
              <a:gd name="connsiteX3" fmla="*/ 276225 w 300038"/>
              <a:gd name="connsiteY3" fmla="*/ 471488 h 1195388"/>
              <a:gd name="connsiteX4" fmla="*/ 0 w 300038"/>
              <a:gd name="connsiteY4" fmla="*/ 1195388 h 1195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38" h="1195388">
                <a:moveTo>
                  <a:pt x="290513" y="0"/>
                </a:moveTo>
                <a:lnTo>
                  <a:pt x="300038" y="352425"/>
                </a:lnTo>
                <a:lnTo>
                  <a:pt x="128588" y="476250"/>
                </a:lnTo>
                <a:lnTo>
                  <a:pt x="276225" y="471488"/>
                </a:lnTo>
                <a:lnTo>
                  <a:pt x="0" y="1195388"/>
                </a:lnTo>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任意多边形: 形状 48"/>
          <p:cNvSpPr/>
          <p:nvPr userDrawn="1">
            <p:custDataLst>
              <p:tags r:id="rId38"/>
            </p:custDataLst>
          </p:nvPr>
        </p:nvSpPr>
        <p:spPr>
          <a:xfrm>
            <a:off x="7048332" y="2402631"/>
            <a:ext cx="142875" cy="914400"/>
          </a:xfrm>
          <a:custGeom>
            <a:avLst/>
            <a:gdLst>
              <a:gd name="connsiteX0" fmla="*/ 290513 w 300038"/>
              <a:gd name="connsiteY0" fmla="*/ 0 h 1195388"/>
              <a:gd name="connsiteX1" fmla="*/ 300038 w 300038"/>
              <a:gd name="connsiteY1" fmla="*/ 352425 h 1195388"/>
              <a:gd name="connsiteX2" fmla="*/ 128588 w 300038"/>
              <a:gd name="connsiteY2" fmla="*/ 476250 h 1195388"/>
              <a:gd name="connsiteX3" fmla="*/ 276225 w 300038"/>
              <a:gd name="connsiteY3" fmla="*/ 471488 h 1195388"/>
              <a:gd name="connsiteX4" fmla="*/ 0 w 300038"/>
              <a:gd name="connsiteY4" fmla="*/ 1195388 h 1195388"/>
              <a:gd name="connsiteX0-1" fmla="*/ 180975 w 190500"/>
              <a:gd name="connsiteY0-2" fmla="*/ 0 h 1219200"/>
              <a:gd name="connsiteX1-3" fmla="*/ 190500 w 190500"/>
              <a:gd name="connsiteY1-4" fmla="*/ 352425 h 1219200"/>
              <a:gd name="connsiteX2-5" fmla="*/ 19050 w 190500"/>
              <a:gd name="connsiteY2-6" fmla="*/ 476250 h 1219200"/>
              <a:gd name="connsiteX3-7" fmla="*/ 166687 w 190500"/>
              <a:gd name="connsiteY3-8" fmla="*/ 471488 h 1219200"/>
              <a:gd name="connsiteX4-9" fmla="*/ 0 w 190500"/>
              <a:gd name="connsiteY4-10" fmla="*/ 1219200 h 1219200"/>
              <a:gd name="connsiteX0-11" fmla="*/ 180975 w 190500"/>
              <a:gd name="connsiteY0-12" fmla="*/ 0 h 1219200"/>
              <a:gd name="connsiteX1-13" fmla="*/ 190500 w 190500"/>
              <a:gd name="connsiteY1-14" fmla="*/ 352425 h 1219200"/>
              <a:gd name="connsiteX2-15" fmla="*/ 19050 w 190500"/>
              <a:gd name="connsiteY2-16" fmla="*/ 476250 h 1219200"/>
              <a:gd name="connsiteX3-17" fmla="*/ 166687 w 190500"/>
              <a:gd name="connsiteY3-18" fmla="*/ 471488 h 1219200"/>
              <a:gd name="connsiteX4-19" fmla="*/ 0 w 190500"/>
              <a:gd name="connsiteY4-20" fmla="*/ 1219200 h 1219200"/>
              <a:gd name="connsiteX0-21" fmla="*/ 180975 w 190500"/>
              <a:gd name="connsiteY0-22" fmla="*/ 0 h 1219200"/>
              <a:gd name="connsiteX1-23" fmla="*/ 190500 w 190500"/>
              <a:gd name="connsiteY1-24" fmla="*/ 352425 h 1219200"/>
              <a:gd name="connsiteX2-25" fmla="*/ 19050 w 190500"/>
              <a:gd name="connsiteY2-26" fmla="*/ 476250 h 1219200"/>
              <a:gd name="connsiteX3-27" fmla="*/ 166687 w 190500"/>
              <a:gd name="connsiteY3-28" fmla="*/ 471488 h 1219200"/>
              <a:gd name="connsiteX4-29" fmla="*/ 0 w 190500"/>
              <a:gd name="connsiteY4-30" fmla="*/ 1219200 h 1219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500" h="1219200">
                <a:moveTo>
                  <a:pt x="180975" y="0"/>
                </a:moveTo>
                <a:lnTo>
                  <a:pt x="190500" y="352425"/>
                </a:lnTo>
                <a:lnTo>
                  <a:pt x="19050" y="476250"/>
                </a:lnTo>
                <a:lnTo>
                  <a:pt x="166687" y="471488"/>
                </a:lnTo>
                <a:lnTo>
                  <a:pt x="0" y="1219200"/>
                </a:lnTo>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任意多边形: 形状 49"/>
          <p:cNvSpPr/>
          <p:nvPr userDrawn="1">
            <p:custDataLst>
              <p:tags r:id="rId39"/>
            </p:custDataLst>
          </p:nvPr>
        </p:nvSpPr>
        <p:spPr>
          <a:xfrm flipH="1">
            <a:off x="6484250" y="3742085"/>
            <a:ext cx="303609" cy="360759"/>
          </a:xfrm>
          <a:custGeom>
            <a:avLst/>
            <a:gdLst>
              <a:gd name="connsiteX0" fmla="*/ 0 w 404812"/>
              <a:gd name="connsiteY0" fmla="*/ 28575 h 481012"/>
              <a:gd name="connsiteX1" fmla="*/ 395287 w 404812"/>
              <a:gd name="connsiteY1" fmla="*/ 0 h 481012"/>
              <a:gd name="connsiteX2" fmla="*/ 404812 w 404812"/>
              <a:gd name="connsiteY2" fmla="*/ 409575 h 481012"/>
              <a:gd name="connsiteX3" fmla="*/ 71437 w 404812"/>
              <a:gd name="connsiteY3" fmla="*/ 481012 h 481012"/>
              <a:gd name="connsiteX4" fmla="*/ 0 w 404812"/>
              <a:gd name="connsiteY4" fmla="*/ 28575 h 48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481012">
                <a:moveTo>
                  <a:pt x="0" y="28575"/>
                </a:moveTo>
                <a:lnTo>
                  <a:pt x="395287" y="0"/>
                </a:lnTo>
                <a:lnTo>
                  <a:pt x="404812" y="409575"/>
                </a:lnTo>
                <a:lnTo>
                  <a:pt x="71437" y="481012"/>
                </a:lnTo>
                <a:lnTo>
                  <a:pt x="0" y="28575"/>
                </a:lnTo>
                <a:close/>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任意多边形: 形状 50"/>
          <p:cNvSpPr/>
          <p:nvPr userDrawn="1">
            <p:custDataLst>
              <p:tags r:id="rId40"/>
            </p:custDataLst>
          </p:nvPr>
        </p:nvSpPr>
        <p:spPr>
          <a:xfrm flipH="1">
            <a:off x="7137902" y="3731369"/>
            <a:ext cx="307181" cy="364331"/>
          </a:xfrm>
          <a:custGeom>
            <a:avLst/>
            <a:gdLst>
              <a:gd name="connsiteX0" fmla="*/ 19050 w 409575"/>
              <a:gd name="connsiteY0" fmla="*/ 0 h 485775"/>
              <a:gd name="connsiteX1" fmla="*/ 409575 w 409575"/>
              <a:gd name="connsiteY1" fmla="*/ 33338 h 485775"/>
              <a:gd name="connsiteX2" fmla="*/ 338137 w 409575"/>
              <a:gd name="connsiteY2" fmla="*/ 485775 h 485775"/>
              <a:gd name="connsiteX3" fmla="*/ 0 w 409575"/>
              <a:gd name="connsiteY3" fmla="*/ 428625 h 485775"/>
              <a:gd name="connsiteX4" fmla="*/ 19050 w 409575"/>
              <a:gd name="connsiteY4" fmla="*/ 0 h 48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575" h="485775">
                <a:moveTo>
                  <a:pt x="19050" y="0"/>
                </a:moveTo>
                <a:lnTo>
                  <a:pt x="409575" y="33338"/>
                </a:lnTo>
                <a:lnTo>
                  <a:pt x="338137" y="485775"/>
                </a:lnTo>
                <a:lnTo>
                  <a:pt x="0" y="428625"/>
                </a:lnTo>
                <a:lnTo>
                  <a:pt x="19050" y="0"/>
                </a:lnTo>
                <a:close/>
              </a:path>
            </a:pathLst>
          </a:custGeom>
          <a:noFill/>
          <a:ln w="15875">
            <a:solidFill>
              <a:schemeClr val="accent3">
                <a:lumMod val="90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标题 1"/>
          <p:cNvSpPr>
            <a:spLocks noGrp="1"/>
          </p:cNvSpPr>
          <p:nvPr>
            <p:ph type="ctrTitle" hasCustomPrompt="1"/>
            <p:custDataLst>
              <p:tags r:id="rId41"/>
            </p:custDataLst>
          </p:nvPr>
        </p:nvSpPr>
        <p:spPr>
          <a:xfrm>
            <a:off x="809625" y="1424464"/>
            <a:ext cx="3995261" cy="1506379"/>
          </a:xfrm>
        </p:spPr>
        <p:txBody>
          <a:bodyPr wrap="square" anchor="b">
            <a:normAutofit/>
          </a:bodyPr>
          <a:lstStyle>
            <a:lvl1pPr algn="l">
              <a:lnSpc>
                <a:spcPct val="100000"/>
              </a:lnSpc>
              <a:defRPr sz="4050">
                <a:solidFill>
                  <a:srgbClr val="12162C"/>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2"/>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3"/>
            </p:custDataLst>
          </p:nvPr>
        </p:nvSpPr>
        <p:spPr/>
        <p:txBody>
          <a:bodyPr/>
          <a:lstStyle/>
          <a:p>
            <a:endParaRPr lang="en-US"/>
          </a:p>
        </p:txBody>
      </p:sp>
      <p:sp>
        <p:nvSpPr>
          <p:cNvPr id="6" name="灯片编号占位符 5"/>
          <p:cNvSpPr>
            <a:spLocks noGrp="1"/>
          </p:cNvSpPr>
          <p:nvPr>
            <p:ph type="sldNum" sz="quarter" idx="12"/>
            <p:custDataLst>
              <p:tags r:id="rId44"/>
            </p:custDataLst>
          </p:nvPr>
        </p:nvSpPr>
        <p:spPr>
          <a:xfrm>
            <a:off x="6457950" y="4767263"/>
            <a:ext cx="2057400" cy="273844"/>
          </a:xfrm>
        </p:spPr>
        <p:txBody>
          <a:bodyPr wrap="square">
            <a:normAutofit/>
          </a:bodyPr>
          <a:lstStyle/>
          <a:p>
            <a:fld id="{BE5F26B5-172A-4DC2-B0B7-181CFC56B87C}" type="slidenum">
              <a:rPr lang="en-US" smtClean="0"/>
              <a:t>‹#›</a:t>
            </a:fld>
            <a:endParaRPr lang="en-US"/>
          </a:p>
        </p:txBody>
      </p:sp>
      <p:sp>
        <p:nvSpPr>
          <p:cNvPr id="10" name="公司名占位符 6"/>
          <p:cNvSpPr>
            <a:spLocks noGrp="1"/>
          </p:cNvSpPr>
          <p:nvPr>
            <p:ph type="body" sz="quarter" idx="13" hasCustomPrompt="1"/>
            <p:custDataLst>
              <p:tags r:id="rId45"/>
            </p:custDataLst>
          </p:nvPr>
        </p:nvSpPr>
        <p:spPr>
          <a:xfrm>
            <a:off x="1045449" y="627769"/>
            <a:ext cx="2160000" cy="378000"/>
          </a:xfrm>
        </p:spPr>
        <p:txBody>
          <a:bodyPr wrap="square" anchor="ctr">
            <a:normAutofit/>
          </a:bodyPr>
          <a:lstStyle>
            <a:lvl1pPr marL="0" indent="0">
              <a:lnSpc>
                <a:spcPct val="100000"/>
              </a:lnSpc>
              <a:buNone/>
              <a:defRPr sz="1200">
                <a:solidFill>
                  <a:srgbClr val="858585"/>
                </a:solidFill>
                <a:latin typeface="+mn-lt"/>
              </a:defRPr>
            </a:lvl1pPr>
          </a:lstStyle>
          <a:p>
            <a:pPr lvl="0"/>
            <a:r>
              <a:rPr lang="en-US" dirty="0">
                <a:latin typeface="+mn-lt"/>
              </a:rPr>
              <a:t>Click to add text</a:t>
            </a:r>
            <a:endParaRPr lang="en-US" dirty="0"/>
          </a:p>
        </p:txBody>
      </p:sp>
      <p:sp>
        <p:nvSpPr>
          <p:cNvPr id="24" name="署名占位符 10"/>
          <p:cNvSpPr>
            <a:spLocks noGrp="1"/>
          </p:cNvSpPr>
          <p:nvPr>
            <p:ph type="body" sz="quarter" idx="17" hasCustomPrompt="1"/>
            <p:custDataLst>
              <p:tags r:id="rId46"/>
            </p:custDataLst>
          </p:nvPr>
        </p:nvSpPr>
        <p:spPr>
          <a:xfrm>
            <a:off x="809581" y="2992841"/>
            <a:ext cx="2160000" cy="378000"/>
          </a:xfrm>
          <a:prstGeom prst="roundRect">
            <a:avLst>
              <a:gd name="adj" fmla="val 50000"/>
            </a:avLst>
          </a:prstGeom>
          <a:solidFill>
            <a:schemeClr val="accent4"/>
          </a:solidFill>
        </p:spPr>
        <p:txBody>
          <a:bodyPr wrap="square" anchor="ctr">
            <a:normAutofit/>
          </a:bodyPr>
          <a:lstStyle>
            <a:lvl1pPr marL="0" indent="0" algn="ctr">
              <a:lnSpc>
                <a:spcPct val="100000"/>
              </a:lnSpc>
              <a:buNone/>
              <a:defRPr sz="1050">
                <a:solidFill>
                  <a:srgbClr val="FFFFFF"/>
                </a:solidFill>
                <a:latin typeface="+mn-lt"/>
              </a:defRPr>
            </a:lvl1pPr>
          </a:lstStyle>
          <a:p>
            <a:pPr lvl="0"/>
            <a:r>
              <a:rPr lang="en-US" dirty="0">
                <a:latin typeface="+mn-lt"/>
              </a:rPr>
              <a:t>Click to add text</a:t>
            </a:r>
            <a:endParaRPr lang="en-US" dirty="0"/>
          </a:p>
        </p:txBody>
      </p:sp>
      <p:sp>
        <p:nvSpPr>
          <p:cNvPr id="14" name="任意多边形: 形状 13"/>
          <p:cNvSpPr/>
          <p:nvPr userDrawn="1">
            <p:custDataLst>
              <p:tags r:id="rId47"/>
            </p:custDataLst>
          </p:nvPr>
        </p:nvSpPr>
        <p:spPr>
          <a:xfrm rot="2202226">
            <a:off x="6668703" y="1854779"/>
            <a:ext cx="208055" cy="233649"/>
          </a:xfrm>
          <a:custGeom>
            <a:avLst/>
            <a:gdLst>
              <a:gd name="connsiteX0" fmla="*/ 210732 w 229728"/>
              <a:gd name="connsiteY0" fmla="*/ 201729 h 257989"/>
              <a:gd name="connsiteX1" fmla="*/ 206492 w 229728"/>
              <a:gd name="connsiteY1" fmla="*/ 205226 h 257989"/>
              <a:gd name="connsiteX2" fmla="*/ 188797 w 229728"/>
              <a:gd name="connsiteY2" fmla="*/ 240667 h 257989"/>
              <a:gd name="connsiteX3" fmla="*/ 141525 w 229728"/>
              <a:gd name="connsiteY3" fmla="*/ 248973 h 257989"/>
              <a:gd name="connsiteX4" fmla="*/ 136927 w 229728"/>
              <a:gd name="connsiteY4" fmla="*/ 252003 h 257989"/>
              <a:gd name="connsiteX5" fmla="*/ 139957 w 229728"/>
              <a:gd name="connsiteY5" fmla="*/ 256602 h 257989"/>
              <a:gd name="connsiteX6" fmla="*/ 143945 w 229728"/>
              <a:gd name="connsiteY6" fmla="*/ 257129 h 257989"/>
              <a:gd name="connsiteX7" fmla="*/ 143789 w 229728"/>
              <a:gd name="connsiteY7" fmla="*/ 257248 h 257989"/>
              <a:gd name="connsiteX8" fmla="*/ 193277 w 229728"/>
              <a:gd name="connsiteY8" fmla="*/ 246996 h 257989"/>
              <a:gd name="connsiteX9" fmla="*/ 214230 w 229728"/>
              <a:gd name="connsiteY9" fmla="*/ 205969 h 257989"/>
              <a:gd name="connsiteX10" fmla="*/ 210732 w 229728"/>
              <a:gd name="connsiteY10" fmla="*/ 201729 h 257989"/>
              <a:gd name="connsiteX11" fmla="*/ 118297 w 229728"/>
              <a:gd name="connsiteY11" fmla="*/ 126130 h 257989"/>
              <a:gd name="connsiteX12" fmla="*/ 114177 w 229728"/>
              <a:gd name="connsiteY12" fmla="*/ 129783 h 257989"/>
              <a:gd name="connsiteX13" fmla="*/ 99136 w 229728"/>
              <a:gd name="connsiteY13" fmla="*/ 201256 h 257989"/>
              <a:gd name="connsiteX14" fmla="*/ 99908 w 229728"/>
              <a:gd name="connsiteY14" fmla="*/ 218708 h 257989"/>
              <a:gd name="connsiteX15" fmla="*/ 115710 w 229728"/>
              <a:gd name="connsiteY15" fmla="*/ 225134 h 257989"/>
              <a:gd name="connsiteX16" fmla="*/ 115746 w 229728"/>
              <a:gd name="connsiteY16" fmla="*/ 224859 h 257989"/>
              <a:gd name="connsiteX17" fmla="*/ 146194 w 229728"/>
              <a:gd name="connsiteY17" fmla="*/ 221046 h 257989"/>
              <a:gd name="connsiteX18" fmla="*/ 147865 w 229728"/>
              <a:gd name="connsiteY18" fmla="*/ 215810 h 257989"/>
              <a:gd name="connsiteX19" fmla="*/ 142629 w 229728"/>
              <a:gd name="connsiteY19" fmla="*/ 214139 h 257989"/>
              <a:gd name="connsiteX20" fmla="*/ 105539 w 229728"/>
              <a:gd name="connsiteY20" fmla="*/ 213156 h 257989"/>
              <a:gd name="connsiteX21" fmla="*/ 105924 w 229728"/>
              <a:gd name="connsiteY21" fmla="*/ 204951 h 257989"/>
              <a:gd name="connsiteX22" fmla="*/ 121950 w 229728"/>
              <a:gd name="connsiteY22" fmla="*/ 130251 h 257989"/>
              <a:gd name="connsiteX23" fmla="*/ 118297 w 229728"/>
              <a:gd name="connsiteY23" fmla="*/ 126130 h 257989"/>
              <a:gd name="connsiteX24" fmla="*/ 48838 w 229728"/>
              <a:gd name="connsiteY24" fmla="*/ 99476 h 257989"/>
              <a:gd name="connsiteX25" fmla="*/ 37741 w 229728"/>
              <a:gd name="connsiteY25" fmla="*/ 126387 h 257989"/>
              <a:gd name="connsiteX26" fmla="*/ 57577 w 229728"/>
              <a:gd name="connsiteY26" fmla="*/ 147750 h 257989"/>
              <a:gd name="connsiteX27" fmla="*/ 68675 w 229728"/>
              <a:gd name="connsiteY27" fmla="*/ 120839 h 257989"/>
              <a:gd name="connsiteX28" fmla="*/ 48838 w 229728"/>
              <a:gd name="connsiteY28" fmla="*/ 99476 h 257989"/>
              <a:gd name="connsiteX29" fmla="*/ 179787 w 229728"/>
              <a:gd name="connsiteY29" fmla="*/ 66184 h 257989"/>
              <a:gd name="connsiteX30" fmla="*/ 166193 w 229728"/>
              <a:gd name="connsiteY30" fmla="*/ 93095 h 257989"/>
              <a:gd name="connsiteX31" fmla="*/ 184919 w 229728"/>
              <a:gd name="connsiteY31" fmla="*/ 116677 h 257989"/>
              <a:gd name="connsiteX32" fmla="*/ 198514 w 229728"/>
              <a:gd name="connsiteY32" fmla="*/ 89765 h 257989"/>
              <a:gd name="connsiteX33" fmla="*/ 179787 w 229728"/>
              <a:gd name="connsiteY33" fmla="*/ 66184 h 257989"/>
              <a:gd name="connsiteX34" fmla="*/ 24424 w 229728"/>
              <a:gd name="connsiteY34" fmla="*/ 38163 h 257989"/>
              <a:gd name="connsiteX35" fmla="*/ 426 w 229728"/>
              <a:gd name="connsiteY35" fmla="*/ 72287 h 257989"/>
              <a:gd name="connsiteX36" fmla="*/ 27615 w 229728"/>
              <a:gd name="connsiteY36" fmla="*/ 76171 h 257989"/>
              <a:gd name="connsiteX37" fmla="*/ 48422 w 229728"/>
              <a:gd name="connsiteY37" fmla="*/ 58693 h 257989"/>
              <a:gd name="connsiteX38" fmla="*/ 24424 w 229728"/>
              <a:gd name="connsiteY38" fmla="*/ 38163 h 257989"/>
              <a:gd name="connsiteX39" fmla="*/ 164528 w 229728"/>
              <a:gd name="connsiteY39" fmla="*/ 15 h 257989"/>
              <a:gd name="connsiteX40" fmla="*/ 130127 w 229728"/>
              <a:gd name="connsiteY40" fmla="*/ 27065 h 257989"/>
              <a:gd name="connsiteX41" fmla="*/ 179787 w 229728"/>
              <a:gd name="connsiteY41" fmla="*/ 37191 h 257989"/>
              <a:gd name="connsiteX42" fmla="*/ 229726 w 229728"/>
              <a:gd name="connsiteY42" fmla="*/ 25123 h 257989"/>
              <a:gd name="connsiteX43" fmla="*/ 164528 w 229728"/>
              <a:gd name="connsiteY43" fmla="*/ 15 h 25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9728" h="257989">
                <a:moveTo>
                  <a:pt x="210732" y="201729"/>
                </a:moveTo>
                <a:cubicBezTo>
                  <a:pt x="208651" y="201594"/>
                  <a:pt x="206765" y="203163"/>
                  <a:pt x="206492" y="205226"/>
                </a:cubicBezTo>
                <a:cubicBezTo>
                  <a:pt x="204934" y="221251"/>
                  <a:pt x="199017" y="233202"/>
                  <a:pt x="188797" y="240667"/>
                </a:cubicBezTo>
                <a:cubicBezTo>
                  <a:pt x="169737" y="254660"/>
                  <a:pt x="141800" y="249010"/>
                  <a:pt x="141525" y="248973"/>
                </a:cubicBezTo>
                <a:cubicBezTo>
                  <a:pt x="139480" y="248563"/>
                  <a:pt x="137337" y="249959"/>
                  <a:pt x="136927" y="252003"/>
                </a:cubicBezTo>
                <a:cubicBezTo>
                  <a:pt x="136517" y="254048"/>
                  <a:pt x="137912" y="256192"/>
                  <a:pt x="139957" y="256602"/>
                </a:cubicBezTo>
                <a:cubicBezTo>
                  <a:pt x="140232" y="256638"/>
                  <a:pt x="141607" y="256820"/>
                  <a:pt x="143945" y="257129"/>
                </a:cubicBezTo>
                <a:lnTo>
                  <a:pt x="143789" y="257248"/>
                </a:lnTo>
                <a:cubicBezTo>
                  <a:pt x="153003" y="258465"/>
                  <a:pt x="175775" y="259795"/>
                  <a:pt x="193277" y="246996"/>
                </a:cubicBezTo>
                <a:cubicBezTo>
                  <a:pt x="205367" y="238099"/>
                  <a:pt x="212363" y="224332"/>
                  <a:pt x="214230" y="205969"/>
                </a:cubicBezTo>
                <a:cubicBezTo>
                  <a:pt x="214365" y="203888"/>
                  <a:pt x="213208" y="202056"/>
                  <a:pt x="210732" y="201729"/>
                </a:cubicBezTo>
                <a:close/>
                <a:moveTo>
                  <a:pt x="118297" y="126130"/>
                </a:moveTo>
                <a:cubicBezTo>
                  <a:pt x="116216" y="125995"/>
                  <a:pt x="114449" y="127720"/>
                  <a:pt x="114177" y="129783"/>
                </a:cubicBezTo>
                <a:cubicBezTo>
                  <a:pt x="114104" y="130334"/>
                  <a:pt x="110497" y="180929"/>
                  <a:pt x="99136" y="201256"/>
                </a:cubicBezTo>
                <a:cubicBezTo>
                  <a:pt x="94014" y="210374"/>
                  <a:pt x="97449" y="216145"/>
                  <a:pt x="99908" y="218708"/>
                </a:cubicBezTo>
                <a:cubicBezTo>
                  <a:pt x="103359" y="222243"/>
                  <a:pt x="109109" y="224262"/>
                  <a:pt x="115710" y="225134"/>
                </a:cubicBezTo>
                <a:lnTo>
                  <a:pt x="115746" y="224859"/>
                </a:lnTo>
                <a:cubicBezTo>
                  <a:pt x="126473" y="226276"/>
                  <a:pt x="139304" y="224474"/>
                  <a:pt x="146194" y="221046"/>
                </a:cubicBezTo>
                <a:cubicBezTo>
                  <a:pt x="148007" y="220026"/>
                  <a:pt x="148866" y="217762"/>
                  <a:pt x="147865" y="215810"/>
                </a:cubicBezTo>
                <a:cubicBezTo>
                  <a:pt x="146845" y="213996"/>
                  <a:pt x="144580" y="213137"/>
                  <a:pt x="142629" y="214139"/>
                </a:cubicBezTo>
                <a:cubicBezTo>
                  <a:pt x="133184" y="218907"/>
                  <a:pt x="111313" y="219236"/>
                  <a:pt x="105539" y="213156"/>
                </a:cubicBezTo>
                <a:cubicBezTo>
                  <a:pt x="104787" y="212496"/>
                  <a:pt x="102823" y="210418"/>
                  <a:pt x="105924" y="204951"/>
                </a:cubicBezTo>
                <a:cubicBezTo>
                  <a:pt x="118172" y="183202"/>
                  <a:pt x="121660" y="132451"/>
                  <a:pt x="121950" y="130251"/>
                </a:cubicBezTo>
                <a:cubicBezTo>
                  <a:pt x="122085" y="128170"/>
                  <a:pt x="120396" y="126127"/>
                  <a:pt x="118297" y="126130"/>
                </a:cubicBezTo>
                <a:close/>
                <a:moveTo>
                  <a:pt x="48838" y="99476"/>
                </a:moveTo>
                <a:cubicBezTo>
                  <a:pt x="40238" y="101002"/>
                  <a:pt x="35383" y="113070"/>
                  <a:pt x="37741" y="126387"/>
                </a:cubicBezTo>
                <a:cubicBezTo>
                  <a:pt x="40238" y="139704"/>
                  <a:pt x="49115" y="149275"/>
                  <a:pt x="57577" y="147750"/>
                </a:cubicBezTo>
                <a:cubicBezTo>
                  <a:pt x="66178" y="146223"/>
                  <a:pt x="71033" y="134155"/>
                  <a:pt x="68675" y="120839"/>
                </a:cubicBezTo>
                <a:cubicBezTo>
                  <a:pt x="66178" y="107522"/>
                  <a:pt x="57300" y="97950"/>
                  <a:pt x="48838" y="99476"/>
                </a:cubicBezTo>
                <a:close/>
                <a:moveTo>
                  <a:pt x="179787" y="66184"/>
                </a:moveTo>
                <a:cubicBezTo>
                  <a:pt x="170909" y="67154"/>
                  <a:pt x="164806" y="79085"/>
                  <a:pt x="166193" y="93095"/>
                </a:cubicBezTo>
                <a:cubicBezTo>
                  <a:pt x="167581" y="106966"/>
                  <a:pt x="176041" y="117648"/>
                  <a:pt x="184919" y="116677"/>
                </a:cubicBezTo>
                <a:cubicBezTo>
                  <a:pt x="193798" y="115706"/>
                  <a:pt x="199901" y="103776"/>
                  <a:pt x="198514" y="89765"/>
                </a:cubicBezTo>
                <a:cubicBezTo>
                  <a:pt x="197126" y="75894"/>
                  <a:pt x="188665" y="65213"/>
                  <a:pt x="179787" y="66184"/>
                </a:cubicBezTo>
                <a:close/>
                <a:moveTo>
                  <a:pt x="24424" y="38163"/>
                </a:moveTo>
                <a:cubicBezTo>
                  <a:pt x="11246" y="41909"/>
                  <a:pt x="-2626" y="61606"/>
                  <a:pt x="426" y="72287"/>
                </a:cubicBezTo>
                <a:cubicBezTo>
                  <a:pt x="3478" y="82969"/>
                  <a:pt x="14298" y="79917"/>
                  <a:pt x="27615" y="76171"/>
                </a:cubicBezTo>
                <a:cubicBezTo>
                  <a:pt x="40792" y="72426"/>
                  <a:pt x="51474" y="69375"/>
                  <a:pt x="48422" y="58693"/>
                </a:cubicBezTo>
                <a:cubicBezTo>
                  <a:pt x="45370" y="48012"/>
                  <a:pt x="37602" y="34279"/>
                  <a:pt x="24424" y="38163"/>
                </a:cubicBezTo>
                <a:close/>
                <a:moveTo>
                  <a:pt x="164528" y="15"/>
                </a:moveTo>
                <a:cubicBezTo>
                  <a:pt x="137063" y="570"/>
                  <a:pt x="129849" y="15968"/>
                  <a:pt x="130127" y="27065"/>
                </a:cubicBezTo>
                <a:cubicBezTo>
                  <a:pt x="130266" y="38163"/>
                  <a:pt x="152321" y="37746"/>
                  <a:pt x="179787" y="37191"/>
                </a:cubicBezTo>
                <a:cubicBezTo>
                  <a:pt x="207392" y="36637"/>
                  <a:pt x="230003" y="36221"/>
                  <a:pt x="229726" y="25123"/>
                </a:cubicBezTo>
                <a:cubicBezTo>
                  <a:pt x="229448" y="14026"/>
                  <a:pt x="191994" y="-539"/>
                  <a:pt x="164528" y="15"/>
                </a:cubicBezTo>
                <a:close/>
              </a:path>
            </a:pathLst>
          </a:custGeom>
          <a:solidFill>
            <a:srgbClr val="12162C"/>
          </a:solidFill>
          <a:ln w="18260"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ng2x_01_封面" descr="C:/Users/kingsoft/AppData/Local/Temp/fig2wpp/@png2x_01_封面.png"/>
          <p:cNvPicPr>
            <a:picLocks noChangeAspect="1"/>
          </p:cNvPicPr>
          <p:nvPr userDrawn="1">
            <p:custDataLst>
              <p:tags r:id="rId2"/>
            </p:custDataLst>
          </p:nvPr>
        </p:nvPicPr>
        <p:blipFill>
          <a:blip r:embed="rId10" r:link="rId11"/>
          <a:stretch>
            <a:fillRect/>
          </a:stretch>
        </p:blipFill>
        <p:spPr>
          <a:xfrm>
            <a:off x="2859405" y="301466"/>
            <a:ext cx="6281738" cy="4841558"/>
          </a:xfrm>
          <a:prstGeom prst="rect">
            <a:avLst/>
          </a:prstGeom>
        </p:spPr>
      </p:pic>
      <p:sp>
        <p:nvSpPr>
          <p:cNvPr id="2" name="标题 1"/>
          <p:cNvSpPr>
            <a:spLocks noGrp="1"/>
          </p:cNvSpPr>
          <p:nvPr>
            <p:ph type="ctrTitle" hasCustomPrompt="1"/>
            <p:custDataLst>
              <p:tags r:id="rId3"/>
            </p:custDataLst>
          </p:nvPr>
        </p:nvSpPr>
        <p:spPr>
          <a:xfrm>
            <a:off x="628650" y="1841659"/>
            <a:ext cx="4480560" cy="1798320"/>
          </a:xfrm>
        </p:spPr>
        <p:txBody>
          <a:bodyPr wrap="square" anchor="t" anchorCtr="0">
            <a:normAutofit/>
          </a:bodyPr>
          <a:lstStyle>
            <a:lvl1pPr algn="l">
              <a:lnSpc>
                <a:spcPct val="100000"/>
              </a:lnSpc>
              <a:defRPr sz="3300">
                <a:latin typeface="+mj-lt"/>
              </a:defRPr>
            </a:lvl1pPr>
          </a:lstStyle>
          <a:p>
            <a:r>
              <a:rPr lang="en-US" dirty="0">
                <a:latin typeface="+mj-lt"/>
              </a:rPr>
              <a:t>Click to add title</a:t>
            </a:r>
          </a:p>
        </p:txBody>
      </p:sp>
      <p:sp>
        <p:nvSpPr>
          <p:cNvPr id="3" name="副标题 2"/>
          <p:cNvSpPr>
            <a:spLocks noGrp="1"/>
          </p:cNvSpPr>
          <p:nvPr>
            <p:ph type="subTitle" idx="1" hasCustomPrompt="1"/>
            <p:custDataLst>
              <p:tags r:id="rId4"/>
            </p:custDataLst>
          </p:nvPr>
        </p:nvSpPr>
        <p:spPr>
          <a:xfrm>
            <a:off x="628650" y="1069676"/>
            <a:ext cx="4480560" cy="729000"/>
          </a:xfrm>
        </p:spPr>
        <p:txBody>
          <a:bodyPr wrap="square" anchor="b">
            <a:normAutofit/>
          </a:bodyPr>
          <a:lstStyle>
            <a:lvl1pPr marL="0" indent="0" algn="l">
              <a:lnSpc>
                <a:spcPct val="100000"/>
              </a:lnSpc>
              <a:buNone/>
              <a:defRPr sz="1500">
                <a:latin typeface="+mj-lt"/>
              </a:defRPr>
            </a:lvl1pPr>
            <a:lvl2pPr marL="342900" indent="0" algn="ctr">
              <a:buNone/>
              <a:defRPr sz="1500">
                <a:latin typeface="+mj-lt"/>
              </a:defRPr>
            </a:lvl2pPr>
            <a:lvl3pPr marL="685800" indent="0" algn="ctr">
              <a:buNone/>
              <a:defRPr sz="1350">
                <a:latin typeface="+mj-lt"/>
              </a:defRPr>
            </a:lvl3pPr>
            <a:lvl4pPr marL="1028700" indent="0" algn="ctr">
              <a:buNone/>
              <a:defRPr sz="1200">
                <a:latin typeface="+mj-lt"/>
              </a:defRPr>
            </a:lvl4pPr>
            <a:lvl5pPr marL="1371600" indent="0" algn="ctr">
              <a:buNone/>
              <a:defRPr sz="1200">
                <a:latin typeface="+mj-lt"/>
              </a:defRPr>
            </a:lvl5pPr>
            <a:lvl6pPr marL="1714500" indent="0" algn="ctr">
              <a:buNone/>
              <a:defRPr sz="1200">
                <a:latin typeface="+mj-lt"/>
              </a:defRPr>
            </a:lvl6pPr>
            <a:lvl7pPr marL="2057400" indent="0" algn="ctr">
              <a:buNone/>
              <a:defRPr sz="1200">
                <a:latin typeface="+mj-lt"/>
              </a:defRPr>
            </a:lvl7pPr>
            <a:lvl8pPr marL="2400300" indent="0" algn="ctr">
              <a:buNone/>
              <a:defRPr sz="1200">
                <a:latin typeface="+mj-lt"/>
              </a:defRPr>
            </a:lvl8pPr>
            <a:lvl9pPr marL="2743200" indent="0" algn="ctr">
              <a:buNone/>
              <a:defRPr sz="12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5"/>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6"/>
            </p:custDataLst>
          </p:nvPr>
        </p:nvSpPr>
        <p:spPr/>
        <p:txBody>
          <a:bodyPr>
            <a:normAutofit/>
          </a:bodyPr>
          <a:lstStyle/>
          <a:p>
            <a:endParaRPr lang="en-US" dirty="0"/>
          </a:p>
        </p:txBody>
      </p:sp>
      <p:sp>
        <p:nvSpPr>
          <p:cNvPr id="6" name="灯片编号占位符 5"/>
          <p:cNvSpPr>
            <a:spLocks noGrp="1"/>
          </p:cNvSpPr>
          <p:nvPr>
            <p:ph type="sldNum" sz="quarter" idx="12"/>
            <p:custDataLst>
              <p:tags r:id="rId7"/>
            </p:custDataLst>
          </p:nvPr>
        </p:nvSpPr>
        <p:spPr>
          <a:xfrm>
            <a:off x="6457950" y="4767263"/>
            <a:ext cx="2057400" cy="273844"/>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8"/>
            </p:custDataLst>
          </p:nvPr>
        </p:nvSpPr>
        <p:spPr>
          <a:xfrm>
            <a:off x="628650" y="3726656"/>
            <a:ext cx="4480560" cy="890111"/>
          </a:xfrm>
        </p:spPr>
        <p:txBody>
          <a:bodyPr wrap="square" anchor="t">
            <a:normAutofit/>
          </a:bodyPr>
          <a:lstStyle>
            <a:lvl1pPr marL="0" indent="0" algn="l">
              <a:lnSpc>
                <a:spcPct val="100000"/>
              </a:lnSpc>
              <a:buNone/>
              <a:defRPr sz="15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lvl1pPr>
              <a:defRPr>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2"/>
            </p:custDataLst>
          </p:nvPr>
        </p:nvSpPr>
        <p:spPr/>
        <p:txBody>
          <a:bodyPr wrap="square">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0"/>
            <a:ext cx="9144000" cy="51435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2" name="@png2x_bottom_目录" descr="C:/Users/kingsoft/AppData/Local/Temp/fig2wpp/@png2x_bottom_目录.png"/>
          <p:cNvPicPr>
            <a:picLocks noChangeAspect="1"/>
          </p:cNvPicPr>
          <p:nvPr userDrawn="1">
            <p:custDataLst>
              <p:tags r:id="rId2"/>
            </p:custDataLst>
          </p:nvPr>
        </p:nvPicPr>
        <p:blipFill>
          <a:blip r:embed="rId9" r:link="rId10"/>
          <a:stretch>
            <a:fillRect/>
          </a:stretch>
        </p:blipFill>
        <p:spPr>
          <a:xfrm>
            <a:off x="0" y="4286250"/>
            <a:ext cx="2366010" cy="857250"/>
          </a:xfrm>
          <a:prstGeom prst="rect">
            <a:avLst/>
          </a:prstGeom>
        </p:spPr>
      </p:pic>
      <p:pic>
        <p:nvPicPr>
          <p:cNvPr id="13" name="@png2x_top_目录" descr="C:/Users/kingsoft/AppData/Local/Temp/fig2wpp/@png2x_top_目录.png"/>
          <p:cNvPicPr>
            <a:picLocks noChangeAspect="1"/>
          </p:cNvPicPr>
          <p:nvPr userDrawn="1">
            <p:custDataLst>
              <p:tags r:id="rId3"/>
            </p:custDataLst>
          </p:nvPr>
        </p:nvPicPr>
        <p:blipFill>
          <a:blip r:embed="rId11" r:link="rId10"/>
          <a:stretch>
            <a:fillRect/>
          </a:stretch>
        </p:blipFill>
        <p:spPr>
          <a:xfrm>
            <a:off x="5870258" y="0"/>
            <a:ext cx="2784158" cy="1295876"/>
          </a:xfrm>
          <a:prstGeom prst="rect">
            <a:avLst/>
          </a:prstGeom>
        </p:spPr>
      </p:pic>
      <p:sp>
        <p:nvSpPr>
          <p:cNvPr id="2" name="标题 1"/>
          <p:cNvSpPr>
            <a:spLocks noGrp="1"/>
          </p:cNvSpPr>
          <p:nvPr>
            <p:ph type="title" hasCustomPrompt="1"/>
            <p:custDataLst>
              <p:tags r:id="rId4"/>
            </p:custDataLst>
          </p:nvPr>
        </p:nvSpPr>
        <p:spPr>
          <a:xfrm>
            <a:off x="1117854" y="647938"/>
            <a:ext cx="6960870" cy="583206"/>
          </a:xfrm>
        </p:spPr>
        <p:txBody>
          <a:bodyPr wrap="square" anchor="ctr">
            <a:normAutofit/>
          </a:bodyPr>
          <a:lstStyle>
            <a:lvl1pPr algn="l">
              <a:defRPr sz="3000">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5"/>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6"/>
            </p:custDataLst>
          </p:nvPr>
        </p:nvSpPr>
        <p:spPr/>
        <p:txBody>
          <a:bodyPr/>
          <a:lstStyle/>
          <a:p>
            <a:endParaRPr lang="en-US"/>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8" name="矩形 17"/>
          <p:cNvSpPr/>
          <p:nvPr userDrawn="1">
            <p:custDataLst>
              <p:tags r:id="rId1"/>
            </p:custDataLst>
          </p:nvPr>
        </p:nvSpPr>
        <p:spPr>
          <a:xfrm>
            <a:off x="0" y="0"/>
            <a:ext cx="9144000" cy="51435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png2x_02_章节" descr="C:/Users/kingsoft/AppData/Local/Temp/fig2wpp/@png2x_02_章节.png"/>
          <p:cNvPicPr>
            <a:picLocks noChangeAspect="1"/>
          </p:cNvPicPr>
          <p:nvPr userDrawn="1">
            <p:custDataLst>
              <p:tags r:id="rId2"/>
            </p:custDataLst>
          </p:nvPr>
        </p:nvPicPr>
        <p:blipFill>
          <a:blip r:embed="rId9" r:link="rId10"/>
          <a:stretch>
            <a:fillRect/>
          </a:stretch>
        </p:blipFill>
        <p:spPr>
          <a:xfrm>
            <a:off x="0" y="0"/>
            <a:ext cx="6275070" cy="5143500"/>
          </a:xfrm>
          <a:prstGeom prst="rect">
            <a:avLst/>
          </a:prstGeom>
        </p:spPr>
      </p:pic>
      <p:sp>
        <p:nvSpPr>
          <p:cNvPr id="2" name="标题 1"/>
          <p:cNvSpPr>
            <a:spLocks noGrp="1"/>
          </p:cNvSpPr>
          <p:nvPr>
            <p:ph type="title" hasCustomPrompt="1"/>
            <p:custDataLst>
              <p:tags r:id="rId3"/>
            </p:custDataLst>
          </p:nvPr>
        </p:nvSpPr>
        <p:spPr>
          <a:xfrm>
            <a:off x="2818924" y="2503170"/>
            <a:ext cx="5557838" cy="1807369"/>
          </a:xfrm>
        </p:spPr>
        <p:txBody>
          <a:bodyPr wrap="square" anchor="t" anchorCtr="0">
            <a:normAutofit/>
          </a:bodyPr>
          <a:lstStyle>
            <a:lvl1pPr algn="r">
              <a:defRPr sz="2700">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4"/>
            </p:custDataLst>
          </p:nvPr>
        </p:nvSpPr>
        <p:spPr>
          <a:xfrm>
            <a:off x="2819400" y="792480"/>
            <a:ext cx="5557361" cy="1710690"/>
          </a:xfrm>
        </p:spPr>
        <p:txBody>
          <a:bodyPr wrap="none" anchor="b" anchorCtr="0">
            <a:normAutofit/>
          </a:bodyPr>
          <a:lstStyle>
            <a:lvl1pPr marL="0" indent="0" algn="r">
              <a:buNone/>
              <a:defRPr sz="4350" b="1">
                <a:solidFill>
                  <a:schemeClr val="accent2"/>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5"/>
            </p:custDataLst>
          </p:nvPr>
        </p:nvSpPr>
        <p:spPr/>
        <p:txBody>
          <a:bodyPr wrap="square">
            <a:normAutofit/>
          </a:bodyPr>
          <a:lstStyle/>
          <a:p>
            <a:r>
              <a:rPr lang="en-US"/>
              <a:t>Date Area</a:t>
            </a:r>
          </a:p>
        </p:txBody>
      </p:sp>
      <p:sp>
        <p:nvSpPr>
          <p:cNvPr id="5" name="页脚占位符 5"/>
          <p:cNvSpPr>
            <a:spLocks noGrp="1"/>
          </p:cNvSpPr>
          <p:nvPr>
            <p:ph type="ftr" sz="quarter" idx="11"/>
            <p:custDataLst>
              <p:tags r:id="rId6"/>
            </p:custDataLst>
          </p:nvPr>
        </p:nvSpPr>
        <p:spPr/>
        <p:txBody>
          <a:bodyPr/>
          <a:lstStyle/>
          <a:p>
            <a:endParaRPr lang="en-US"/>
          </a:p>
        </p:txBody>
      </p:sp>
      <p:sp>
        <p:nvSpPr>
          <p:cNvPr id="6"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521970" y="976313"/>
            <a:ext cx="3992880" cy="3656888"/>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4629150" y="976313"/>
            <a:ext cx="3992880" cy="3656888"/>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atalog Slide">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0"/>
            <a:ext cx="9144000" cy="5143500"/>
          </a:xfrm>
          <a:prstGeom prst="rect">
            <a:avLst/>
          </a:prstGeom>
          <a:gradFill>
            <a:gsLst>
              <a:gs pos="0">
                <a:schemeClr val="bg1"/>
              </a:gs>
              <a:gs pos="75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任意多边形: 形状 3"/>
          <p:cNvSpPr/>
          <p:nvPr userDrawn="1">
            <p:custDataLst>
              <p:tags r:id="rId2"/>
            </p:custDataLst>
          </p:nvPr>
        </p:nvSpPr>
        <p:spPr>
          <a:xfrm flipH="1">
            <a:off x="0" y="3402002"/>
            <a:ext cx="2562225" cy="1741498"/>
          </a:xfrm>
          <a:custGeom>
            <a:avLst/>
            <a:gdLst>
              <a:gd name="connsiteX0" fmla="*/ 3416300 w 3416300"/>
              <a:gd name="connsiteY0" fmla="*/ 0 h 2321997"/>
              <a:gd name="connsiteX1" fmla="*/ 3325018 w 3416300"/>
              <a:gd name="connsiteY1" fmla="*/ 51424 h 2321997"/>
              <a:gd name="connsiteX2" fmla="*/ 2317090 w 3416300"/>
              <a:gd name="connsiteY2" fmla="*/ 387818 h 2321997"/>
              <a:gd name="connsiteX3" fmla="*/ 654418 w 3416300"/>
              <a:gd name="connsiteY3" fmla="*/ 827093 h 2321997"/>
              <a:gd name="connsiteX4" fmla="*/ 140638 w 3416300"/>
              <a:gd name="connsiteY4" fmla="*/ 1201274 h 2321997"/>
              <a:gd name="connsiteX5" fmla="*/ 362944 w 3416300"/>
              <a:gd name="connsiteY5" fmla="*/ 2293032 h 2321997"/>
              <a:gd name="connsiteX6" fmla="*/ 400357 w 3416300"/>
              <a:gd name="connsiteY6" fmla="*/ 2321997 h 2321997"/>
              <a:gd name="connsiteX7" fmla="*/ 3416300 w 3416300"/>
              <a:gd name="connsiteY7" fmla="*/ 2321997 h 232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6300" h="2321997">
                <a:moveTo>
                  <a:pt x="3416300" y="0"/>
                </a:moveTo>
                <a:lnTo>
                  <a:pt x="3325018" y="51424"/>
                </a:lnTo>
                <a:cubicBezTo>
                  <a:pt x="3007923" y="212241"/>
                  <a:pt x="2662857" y="310620"/>
                  <a:pt x="2317090" y="387818"/>
                </a:cubicBezTo>
                <a:cubicBezTo>
                  <a:pt x="1756445" y="513025"/>
                  <a:pt x="1178346" y="591551"/>
                  <a:pt x="654418" y="827093"/>
                </a:cubicBezTo>
                <a:cubicBezTo>
                  <a:pt x="461682" y="913738"/>
                  <a:pt x="270015" y="1030494"/>
                  <a:pt x="140638" y="1201274"/>
                </a:cubicBezTo>
                <a:cubicBezTo>
                  <a:pt x="-143077" y="1575766"/>
                  <a:pt x="38946" y="2023038"/>
                  <a:pt x="362944" y="2293032"/>
                </a:cubicBezTo>
                <a:lnTo>
                  <a:pt x="400357" y="2321997"/>
                </a:lnTo>
                <a:lnTo>
                  <a:pt x="3416300" y="2321997"/>
                </a:lnTo>
                <a:close/>
              </a:path>
            </a:pathLst>
          </a:custGeom>
          <a:solidFill>
            <a:schemeClr val="bg2">
              <a:lumMod val="75000"/>
              <a:alpha val="2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5" name="图形 16"/>
          <p:cNvSpPr/>
          <p:nvPr userDrawn="1">
            <p:custDataLst>
              <p:tags r:id="rId3"/>
            </p:custDataLst>
          </p:nvPr>
        </p:nvSpPr>
        <p:spPr>
          <a:xfrm flipH="1">
            <a:off x="7003618" y="1"/>
            <a:ext cx="2140381" cy="1135061"/>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15000"/>
            </a:schemeClr>
          </a:solidFill>
          <a:ln w="9525" cap="flat">
            <a:noFill/>
            <a:prstDash val="solid"/>
            <a:miter/>
          </a:ln>
        </p:spPr>
        <p:txBody>
          <a:bodyPr rtlCol="0" anchor="ctr"/>
          <a:lstStyle/>
          <a:p>
            <a:endParaRPr lang="en-US" sz="1350"/>
          </a:p>
        </p:txBody>
      </p:sp>
      <p:sp>
        <p:nvSpPr>
          <p:cNvPr id="6" name="矩形: 圆角 5"/>
          <p:cNvSpPr/>
          <p:nvPr userDrawn="1">
            <p:custDataLst>
              <p:tags r:id="rId4"/>
            </p:custDataLst>
          </p:nvPr>
        </p:nvSpPr>
        <p:spPr>
          <a:xfrm>
            <a:off x="381000" y="1670364"/>
            <a:ext cx="8377238" cy="3088564"/>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椭圆 10"/>
          <p:cNvSpPr/>
          <p:nvPr userDrawn="1">
            <p:custDataLst>
              <p:tags r:id="rId5"/>
            </p:custDataLst>
          </p:nvPr>
        </p:nvSpPr>
        <p:spPr>
          <a:xfrm>
            <a:off x="803910"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椭圆 11"/>
          <p:cNvSpPr/>
          <p:nvPr userDrawn="1">
            <p:custDataLst>
              <p:tags r:id="rId6"/>
            </p:custDataLst>
          </p:nvPr>
        </p:nvSpPr>
        <p:spPr>
          <a:xfrm>
            <a:off x="952488"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3" name="椭圆 12"/>
          <p:cNvSpPr/>
          <p:nvPr userDrawn="1">
            <p:custDataLst>
              <p:tags r:id="rId7"/>
            </p:custDataLst>
          </p:nvPr>
        </p:nvSpPr>
        <p:spPr>
          <a:xfrm>
            <a:off x="1101066"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椭圆 13"/>
          <p:cNvSpPr/>
          <p:nvPr userDrawn="1">
            <p:custDataLst>
              <p:tags r:id="rId8"/>
            </p:custDataLst>
          </p:nvPr>
        </p:nvSpPr>
        <p:spPr>
          <a:xfrm>
            <a:off x="1249645"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标题 1"/>
          <p:cNvSpPr>
            <a:spLocks noGrp="1"/>
          </p:cNvSpPr>
          <p:nvPr>
            <p:ph type="title" hasCustomPrompt="1"/>
            <p:custDataLst>
              <p:tags r:id="rId9"/>
            </p:custDataLst>
          </p:nvPr>
        </p:nvSpPr>
        <p:spPr>
          <a:xfrm>
            <a:off x="3890963" y="423863"/>
            <a:ext cx="4401026" cy="811054"/>
          </a:xfrm>
        </p:spPr>
        <p:txBody>
          <a:bodyPr wrap="square" anchor="b">
            <a:normAutofit/>
          </a:bodyPr>
          <a:lstStyle>
            <a:lvl1pPr algn="r">
              <a:defRPr sz="4050">
                <a:solidFill>
                  <a:schemeClr val="tx2"/>
                </a:solidFill>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10"/>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11"/>
            </p:custDataLst>
          </p:nvPr>
        </p:nvSpPr>
        <p:spPr/>
        <p:txBody>
          <a:bodyPr/>
          <a:lstStyle/>
          <a:p>
            <a:endParaRPr lang="en-US"/>
          </a:p>
        </p:txBody>
      </p:sp>
      <p:sp>
        <p:nvSpPr>
          <p:cNvPr id="9" name="灯片编号占位符 5"/>
          <p:cNvSpPr>
            <a:spLocks noGrp="1"/>
          </p:cNvSpPr>
          <p:nvPr>
            <p:ph type="sldNum" sz="quarter" idx="12"/>
            <p:custDataLst>
              <p:tags r:id="rId12"/>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3880" y="200027"/>
            <a:ext cx="8096315" cy="647705"/>
          </a:xfrm>
        </p:spPr>
        <p:txBody>
          <a:bodyPr vert="horz" wrap="square"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521970" y="976313"/>
            <a:ext cx="3992880" cy="308477"/>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521970" y="1406324"/>
            <a:ext cx="3992880" cy="3225207"/>
          </a:xfrm>
        </p:spPr>
        <p:txBody>
          <a:bodyPr wrap="square">
            <a:normAutofit/>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4629150" y="976313"/>
            <a:ext cx="3992880" cy="308477"/>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4629150" y="1406324"/>
            <a:ext cx="3992880" cy="3225207"/>
          </a:xfrm>
        </p:spPr>
        <p:txBody>
          <a:bodyPr wrap="square">
            <a:normAutofit/>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521970" y="270034"/>
            <a:ext cx="8101489" cy="4363403"/>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3880" y="200027"/>
            <a:ext cx="8096315" cy="647705"/>
          </a:xfrm>
        </p:spPr>
        <p:txBody>
          <a:bodyPr wrap="square">
            <a:normAutofit/>
          </a:bodyPr>
          <a:lstStyle/>
          <a:p>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521970" y="976313"/>
            <a:ext cx="8099316" cy="304165"/>
          </a:xfrm>
        </p:spPr>
        <p:txBody>
          <a:bodyPr vert="horz" wrap="square" lIns="0" tIns="0" rIns="0" bIns="0" rtlCol="0" anchor="t">
            <a:normAutofit/>
          </a:bodyPr>
          <a:lstStyle>
            <a:lvl1pPr marL="0" marR="0" lvl="0" indent="0" algn="l" defTabSz="914400" rtl="0" eaLnBrk="1" fontAlgn="auto" latinLnBrk="0" hangingPunct="1">
              <a:lnSpc>
                <a:spcPct val="130000"/>
              </a:lnSpc>
              <a:spcBef>
                <a:spcPts val="750"/>
              </a:spcBef>
              <a:buClrTx/>
              <a:buSzTx/>
              <a:buFont typeface="Arial" panose="020B0604020202020204" pitchFamily="34" charset="0"/>
              <a:buNone/>
              <a:defRPr kumimoji="0" lang="en-US" sz="1350" b="0" i="0" u="none" strike="noStrike" kern="1200" cap="none" spc="0" normalizeH="0" baseline="0" noProof="1" dirty="0">
                <a:solidFill>
                  <a:schemeClr val="tx1"/>
                </a:solidFill>
                <a:latin typeface="+mj-lt"/>
              </a:defRPr>
            </a:lvl1pPr>
          </a:lstStyle>
          <a:p>
            <a:pPr lvl="0"/>
            <a:r>
              <a:rPr>
                <a:latin typeface="+mj-lt"/>
                <a:sym typeface="+mn-ea"/>
              </a:rPr>
              <a:t>Click to add text</a:t>
            </a:r>
            <a:endParaRPr>
              <a:sym typeface="+mn-ea"/>
            </a:endParaRPr>
          </a:p>
        </p:txBody>
      </p:sp>
      <p:sp>
        <p:nvSpPr>
          <p:cNvPr id="7" name="日期占位符 3"/>
          <p:cNvSpPr>
            <a:spLocks noGrp="1"/>
          </p:cNvSpPr>
          <p:nvPr>
            <p:ph type="dt" sz="half" idx="10"/>
            <p:custDataLst>
              <p:tags r:id="rId3"/>
            </p:custDataLst>
          </p:nvPr>
        </p:nvSpPr>
        <p:spPr/>
        <p:txBody>
          <a:bodyPr wrap="square">
            <a:normAutofit/>
          </a:bodyPr>
          <a:lstStyle/>
          <a:p>
            <a:r>
              <a:rPr lang="en-US"/>
              <a:t>Date Area</a:t>
            </a:r>
          </a:p>
        </p:txBody>
      </p:sp>
      <p:sp>
        <p:nvSpPr>
          <p:cNvPr id="8" name="页脚占位符 4"/>
          <p:cNvSpPr>
            <a:spLocks noGrp="1"/>
          </p:cNvSpPr>
          <p:nvPr>
            <p:ph type="ftr" sz="quarter" idx="11"/>
            <p:custDataLst>
              <p:tags r:id="rId4"/>
            </p:custDataLst>
          </p:nvPr>
        </p:nvSpPr>
        <p:spPr/>
        <p:txBody>
          <a:bodyPr/>
          <a:lstStyle/>
          <a:p>
            <a:endParaRPr 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6" name="矩形 15"/>
          <p:cNvSpPr/>
          <p:nvPr userDrawn="1">
            <p:custDataLst>
              <p:tags r:id="rId1"/>
            </p:custDataLst>
          </p:nvPr>
        </p:nvSpPr>
        <p:spPr>
          <a:xfrm>
            <a:off x="0" y="0"/>
            <a:ext cx="9144000" cy="51435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7" name="@png2x_01_结束" descr="C:/Users/kingsoft/AppData/Local/Temp/fig2wpp/@png2x_01_结束.png"/>
          <p:cNvPicPr>
            <a:picLocks noChangeAspect="1"/>
          </p:cNvPicPr>
          <p:nvPr userDrawn="1">
            <p:custDataLst>
              <p:tags r:id="rId2"/>
            </p:custDataLst>
          </p:nvPr>
        </p:nvPicPr>
        <p:blipFill>
          <a:blip r:embed="rId9" r:link="rId10"/>
          <a:stretch>
            <a:fillRect/>
          </a:stretch>
        </p:blipFill>
        <p:spPr>
          <a:xfrm>
            <a:off x="0" y="0"/>
            <a:ext cx="6281738" cy="4841558"/>
          </a:xfrm>
          <a:prstGeom prst="rect">
            <a:avLst/>
          </a:prstGeom>
        </p:spPr>
      </p:pic>
      <p:sp>
        <p:nvSpPr>
          <p:cNvPr id="2" name="标题 1"/>
          <p:cNvSpPr>
            <a:spLocks noGrp="1"/>
          </p:cNvSpPr>
          <p:nvPr>
            <p:ph type="ctrTitle" hasCustomPrompt="1"/>
            <p:custDataLst>
              <p:tags r:id="rId3"/>
            </p:custDataLst>
          </p:nvPr>
        </p:nvSpPr>
        <p:spPr>
          <a:xfrm>
            <a:off x="4571550" y="548640"/>
            <a:ext cx="3943350" cy="2043360"/>
          </a:xfrm>
        </p:spPr>
        <p:txBody>
          <a:bodyPr wrap="square" lIns="0" rIns="0" anchor="b">
            <a:normAutofit/>
          </a:bodyPr>
          <a:lstStyle>
            <a:lvl1pPr algn="r">
              <a:lnSpc>
                <a:spcPct val="100000"/>
              </a:lnSpc>
              <a:defRPr sz="4500">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a:xfrm>
            <a:off x="6457950" y="4767263"/>
            <a:ext cx="2057400" cy="273844"/>
          </a:xfrm>
        </p:spPr>
        <p:txBody>
          <a:bodyPr wrap="square">
            <a:normAutofit/>
          </a:bodyPr>
          <a:lstStyle/>
          <a:p>
            <a:fld id="{BE5F26B5-172A-4DC2-B0B7-181CFC56B87C}" type="slidenum">
              <a:rPr lang="en-US" smtClean="0"/>
              <a:t>‹#›</a:t>
            </a:fld>
            <a:endParaRPr lang="en-US"/>
          </a:p>
        </p:txBody>
      </p:sp>
      <p:sp>
        <p:nvSpPr>
          <p:cNvPr id="24" name="署名占位符 10"/>
          <p:cNvSpPr>
            <a:spLocks noGrp="1"/>
          </p:cNvSpPr>
          <p:nvPr>
            <p:ph type="body" sz="quarter" idx="17" hasCustomPrompt="1"/>
            <p:custDataLst>
              <p:tags r:id="rId7"/>
            </p:custDataLst>
          </p:nvPr>
        </p:nvSpPr>
        <p:spPr>
          <a:xfrm>
            <a:off x="4572000" y="2957850"/>
            <a:ext cx="3943350" cy="1809413"/>
          </a:xfrm>
        </p:spPr>
        <p:txBody>
          <a:bodyPr wrap="square" rIns="0" anchor="t">
            <a:normAutofit/>
          </a:bodyPr>
          <a:lstStyle>
            <a:lvl1pPr marL="0" indent="0" algn="r">
              <a:lnSpc>
                <a:spcPct val="100000"/>
              </a:lnSpc>
              <a:buNone/>
              <a:defRPr sz="1500" b="0">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任意多边形: 形状 8"/>
          <p:cNvSpPr/>
          <p:nvPr userDrawn="1">
            <p:custDataLst>
              <p:tags r:id="rId2"/>
            </p:custDataLst>
          </p:nvPr>
        </p:nvSpPr>
        <p:spPr>
          <a:xfrm>
            <a:off x="4974795" y="1489319"/>
            <a:ext cx="4169204" cy="3654182"/>
          </a:xfrm>
          <a:custGeom>
            <a:avLst/>
            <a:gdLst>
              <a:gd name="connsiteX0" fmla="*/ 6725561 w 7071108"/>
              <a:gd name="connsiteY0" fmla="*/ 12 h 6197612"/>
              <a:gd name="connsiteX1" fmla="*/ 7044243 w 7071108"/>
              <a:gd name="connsiteY1" fmla="*/ 3777 h 6197612"/>
              <a:gd name="connsiteX2" fmla="*/ 7071108 w 7071108"/>
              <a:gd name="connsiteY2" fmla="*/ 3752 h 6197612"/>
              <a:gd name="connsiteX3" fmla="*/ 7071108 w 7071108"/>
              <a:gd name="connsiteY3" fmla="*/ 6197612 h 6197612"/>
              <a:gd name="connsiteX4" fmla="*/ 607386 w 7071108"/>
              <a:gd name="connsiteY4" fmla="*/ 6197612 h 6197612"/>
              <a:gd name="connsiteX5" fmla="*/ 550627 w 7071108"/>
              <a:gd name="connsiteY5" fmla="*/ 6153668 h 6197612"/>
              <a:gd name="connsiteX6" fmla="*/ 213364 w 7071108"/>
              <a:gd name="connsiteY6" fmla="*/ 4497349 h 6197612"/>
              <a:gd name="connsiteX7" fmla="*/ 992826 w 7071108"/>
              <a:gd name="connsiteY7" fmla="*/ 3929675 h 6197612"/>
              <a:gd name="connsiteX8" fmla="*/ 3515285 w 7071108"/>
              <a:gd name="connsiteY8" fmla="*/ 3263245 h 6197612"/>
              <a:gd name="connsiteX9" fmla="*/ 5044425 w 7071108"/>
              <a:gd name="connsiteY9" fmla="*/ 2752898 h 6197612"/>
              <a:gd name="connsiteX10" fmla="*/ 6575245 w 7071108"/>
              <a:gd name="connsiteY10" fmla="*/ 410877 h 6197612"/>
              <a:gd name="connsiteX11" fmla="*/ 6549884 w 7071108"/>
              <a:gd name="connsiteY11" fmla="*/ 131406 h 6197612"/>
              <a:gd name="connsiteX12" fmla="*/ 6549940 w 7071108"/>
              <a:gd name="connsiteY12" fmla="*/ 131406 h 6197612"/>
              <a:gd name="connsiteX13" fmla="*/ 6725561 w 7071108"/>
              <a:gd name="connsiteY13" fmla="*/ 12 h 619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71108" h="6197612">
                <a:moveTo>
                  <a:pt x="6725561" y="12"/>
                </a:moveTo>
                <a:cubicBezTo>
                  <a:pt x="6744141" y="-232"/>
                  <a:pt x="6917113" y="3219"/>
                  <a:pt x="7044243" y="3777"/>
                </a:cubicBezTo>
                <a:lnTo>
                  <a:pt x="7071108" y="3752"/>
                </a:lnTo>
                <a:lnTo>
                  <a:pt x="7071108" y="6197612"/>
                </a:lnTo>
                <a:lnTo>
                  <a:pt x="607386" y="6197612"/>
                </a:lnTo>
                <a:lnTo>
                  <a:pt x="550627" y="6153668"/>
                </a:lnTo>
                <a:cubicBezTo>
                  <a:pt x="59085" y="5744058"/>
                  <a:pt x="-217064" y="5065496"/>
                  <a:pt x="213364" y="4497349"/>
                </a:cubicBezTo>
                <a:cubicBezTo>
                  <a:pt x="409643" y="4238257"/>
                  <a:pt x="700423" y="4061124"/>
                  <a:pt x="992826" y="3929675"/>
                </a:cubicBezTo>
                <a:cubicBezTo>
                  <a:pt x="1787683" y="3572331"/>
                  <a:pt x="2664724" y="3453198"/>
                  <a:pt x="3515285" y="3263245"/>
                </a:cubicBezTo>
                <a:cubicBezTo>
                  <a:pt x="4039853" y="3146127"/>
                  <a:pt x="4563357" y="2996875"/>
                  <a:pt x="5044425" y="2752898"/>
                </a:cubicBezTo>
                <a:cubicBezTo>
                  <a:pt x="5916036" y="2310851"/>
                  <a:pt x="6803098" y="1489738"/>
                  <a:pt x="6575245" y="410877"/>
                </a:cubicBezTo>
                <a:cubicBezTo>
                  <a:pt x="6555370" y="316992"/>
                  <a:pt x="6534153" y="211855"/>
                  <a:pt x="6549884" y="131406"/>
                </a:cubicBezTo>
                <a:lnTo>
                  <a:pt x="6549940" y="131406"/>
                </a:lnTo>
                <a:cubicBezTo>
                  <a:pt x="6564776" y="55436"/>
                  <a:pt x="6612586" y="1524"/>
                  <a:pt x="6725561" y="12"/>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10" name="图形 16"/>
          <p:cNvSpPr/>
          <p:nvPr userDrawn="1">
            <p:custDataLst>
              <p:tags r:id="rId3"/>
            </p:custDataLst>
          </p:nvPr>
        </p:nvSpPr>
        <p:spPr>
          <a:xfrm>
            <a:off x="0" y="0"/>
            <a:ext cx="3574289" cy="1895474"/>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3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11" name="矩形: 圆角 10"/>
          <p:cNvSpPr/>
          <p:nvPr userDrawn="1">
            <p:custDataLst>
              <p:tags r:id="rId4"/>
            </p:custDataLst>
          </p:nvPr>
        </p:nvSpPr>
        <p:spPr>
          <a:xfrm>
            <a:off x="280988" y="257175"/>
            <a:ext cx="8582025" cy="4629150"/>
          </a:xfrm>
          <a:prstGeom prst="roundRect">
            <a:avLst>
              <a:gd name="adj" fmla="val 7614"/>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图形 6"/>
          <p:cNvSpPr/>
          <p:nvPr userDrawn="1">
            <p:custDataLst>
              <p:tags r:id="rId5"/>
            </p:custDataLst>
          </p:nvPr>
        </p:nvSpPr>
        <p:spPr>
          <a:xfrm>
            <a:off x="652545" y="815008"/>
            <a:ext cx="3292167" cy="3496048"/>
          </a:xfrm>
          <a:custGeom>
            <a:avLst/>
            <a:gdLst>
              <a:gd name="connsiteX0" fmla="*/ 1614512 w 4389556"/>
              <a:gd name="connsiteY0" fmla="*/ 4589816 h 4661397"/>
              <a:gd name="connsiteX1" fmla="*/ 664821 w 4389556"/>
              <a:gd name="connsiteY1" fmla="*/ 4396777 h 4661397"/>
              <a:gd name="connsiteX2" fmla="*/ 82198 w 4389556"/>
              <a:gd name="connsiteY2" fmla="*/ 3525859 h 4661397"/>
              <a:gd name="connsiteX3" fmla="*/ 20541 w 4389556"/>
              <a:gd name="connsiteY3" fmla="*/ 2227267 h 4661397"/>
              <a:gd name="connsiteX4" fmla="*/ 712029 w 4389556"/>
              <a:gd name="connsiteY4" fmla="*/ 1232052 h 4661397"/>
              <a:gd name="connsiteX5" fmla="*/ 1621597 w 4389556"/>
              <a:gd name="connsiteY5" fmla="*/ 1173551 h 4661397"/>
              <a:gd name="connsiteX6" fmla="*/ 1785806 w 4389556"/>
              <a:gd name="connsiteY6" fmla="*/ 351314 h 4661397"/>
              <a:gd name="connsiteX7" fmla="*/ 4017605 w 4389556"/>
              <a:gd name="connsiteY7" fmla="*/ 935340 h 4661397"/>
              <a:gd name="connsiteX8" fmla="*/ 4323016 w 4389556"/>
              <a:gd name="connsiteY8" fmla="*/ 2717229 h 4661397"/>
              <a:gd name="connsiteX9" fmla="*/ 4120087 w 4389556"/>
              <a:gd name="connsiteY9" fmla="*/ 3418046 h 4661397"/>
              <a:gd name="connsiteX10" fmla="*/ 4106268 w 4389556"/>
              <a:gd name="connsiteY10" fmla="*/ 3948972 h 4661397"/>
              <a:gd name="connsiteX11" fmla="*/ 4096588 w 4389556"/>
              <a:gd name="connsiteY11" fmla="*/ 4444616 h 4661397"/>
              <a:gd name="connsiteX12" fmla="*/ 2815954 w 4389556"/>
              <a:gd name="connsiteY12" fmla="*/ 4537558 h 4661397"/>
              <a:gd name="connsiteX13" fmla="*/ 1614442 w 4389556"/>
              <a:gd name="connsiteY13" fmla="*/ 4589816 h 46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9556" h="4661397">
                <a:moveTo>
                  <a:pt x="1614512" y="4589816"/>
                </a:moveTo>
                <a:cubicBezTo>
                  <a:pt x="1281535" y="4604546"/>
                  <a:pt x="952696" y="4575997"/>
                  <a:pt x="664821" y="4396777"/>
                </a:cubicBezTo>
                <a:cubicBezTo>
                  <a:pt x="360884" y="4207527"/>
                  <a:pt x="169949" y="3873006"/>
                  <a:pt x="82198" y="3525859"/>
                </a:cubicBezTo>
                <a:cubicBezTo>
                  <a:pt x="-23510" y="3107515"/>
                  <a:pt x="-6746" y="2654590"/>
                  <a:pt x="20541" y="2227267"/>
                </a:cubicBezTo>
                <a:cubicBezTo>
                  <a:pt x="47967" y="1797841"/>
                  <a:pt x="213790" y="1289220"/>
                  <a:pt x="712029" y="1232052"/>
                </a:cubicBezTo>
                <a:cubicBezTo>
                  <a:pt x="993169" y="1199786"/>
                  <a:pt x="1387383" y="1393175"/>
                  <a:pt x="1621597" y="1173551"/>
                </a:cubicBezTo>
                <a:cubicBezTo>
                  <a:pt x="1845149" y="963959"/>
                  <a:pt x="1692794" y="612393"/>
                  <a:pt x="1785806" y="351314"/>
                </a:cubicBezTo>
                <a:cubicBezTo>
                  <a:pt x="2101879" y="-535808"/>
                  <a:pt x="3699709" y="482905"/>
                  <a:pt x="4017605" y="935340"/>
                </a:cubicBezTo>
                <a:cubicBezTo>
                  <a:pt x="4362507" y="1426073"/>
                  <a:pt x="4475581" y="2144005"/>
                  <a:pt x="4323016" y="2717229"/>
                </a:cubicBezTo>
                <a:cubicBezTo>
                  <a:pt x="4260447" y="2952355"/>
                  <a:pt x="4169820" y="3179904"/>
                  <a:pt x="4120087" y="3418046"/>
                </a:cubicBezTo>
                <a:cubicBezTo>
                  <a:pt x="4083752" y="3591865"/>
                  <a:pt x="4070354" y="3773961"/>
                  <a:pt x="4106268" y="3948972"/>
                </a:cubicBezTo>
                <a:cubicBezTo>
                  <a:pt x="4140780" y="4117320"/>
                  <a:pt x="4208399" y="4283634"/>
                  <a:pt x="4096588" y="4444616"/>
                </a:cubicBezTo>
                <a:cubicBezTo>
                  <a:pt x="3822182" y="4839391"/>
                  <a:pt x="3176218" y="4583292"/>
                  <a:pt x="2815954" y="4537558"/>
                </a:cubicBezTo>
                <a:cubicBezTo>
                  <a:pt x="2415146" y="4486703"/>
                  <a:pt x="2014478" y="4572069"/>
                  <a:pt x="1614442" y="4589816"/>
                </a:cubicBezTo>
                <a:close/>
              </a:path>
            </a:pathLst>
          </a:custGeom>
          <a:gradFill flip="none" rotWithShape="1">
            <a:gsLst>
              <a:gs pos="0">
                <a:schemeClr val="accent1">
                  <a:lumMod val="20000"/>
                  <a:lumOff val="80000"/>
                  <a:alpha val="80000"/>
                </a:schemeClr>
              </a:gs>
              <a:gs pos="100000">
                <a:schemeClr val="accent1">
                  <a:lumMod val="20000"/>
                  <a:lumOff val="80000"/>
                  <a:alpha val="0"/>
                </a:schemeClr>
              </a:gs>
            </a:gsLst>
            <a:lin ang="5400000" scaled="1"/>
            <a:tileRect/>
          </a:gradFill>
          <a:ln w="6343"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en-US" sz="1350"/>
          </a:p>
        </p:txBody>
      </p:sp>
      <p:sp>
        <p:nvSpPr>
          <p:cNvPr id="13" name="任意多边形: 形状 12"/>
          <p:cNvSpPr/>
          <p:nvPr userDrawn="1">
            <p:custDataLst>
              <p:tags r:id="rId6"/>
            </p:custDataLst>
          </p:nvPr>
        </p:nvSpPr>
        <p:spPr>
          <a:xfrm>
            <a:off x="3113237" y="3535226"/>
            <a:ext cx="572865" cy="1017724"/>
          </a:xfrm>
          <a:custGeom>
            <a:avLst/>
            <a:gdLst>
              <a:gd name="connsiteX0" fmla="*/ 243565 w 859294"/>
              <a:gd name="connsiteY0" fmla="*/ 1471620 h 1526580"/>
              <a:gd name="connsiteX1" fmla="*/ 247082 w 859294"/>
              <a:gd name="connsiteY1" fmla="*/ 1526581 h 1526580"/>
              <a:gd name="connsiteX2" fmla="*/ 547135 w 859294"/>
              <a:gd name="connsiteY2" fmla="*/ 1526581 h 1526580"/>
              <a:gd name="connsiteX3" fmla="*/ 858180 w 859294"/>
              <a:gd name="connsiteY3" fmla="*/ 1068870 h 1526580"/>
              <a:gd name="connsiteX4" fmla="*/ 666604 w 859294"/>
              <a:gd name="connsiteY4" fmla="*/ 847019 h 1526580"/>
              <a:gd name="connsiteX5" fmla="*/ 726840 w 859294"/>
              <a:gd name="connsiteY5" fmla="*/ 360980 h 1526580"/>
              <a:gd name="connsiteX6" fmla="*/ 411461 w 859294"/>
              <a:gd name="connsiteY6" fmla="*/ 245281 h 1526580"/>
              <a:gd name="connsiteX7" fmla="*/ 227171 w 859294"/>
              <a:gd name="connsiteY7" fmla="*/ 0 h 1526580"/>
              <a:gd name="connsiteX8" fmla="*/ 26487 w 859294"/>
              <a:gd name="connsiteY8" fmla="*/ 356332 h 1526580"/>
              <a:gd name="connsiteX9" fmla="*/ 124536 w 859294"/>
              <a:gd name="connsiteY9" fmla="*/ 680253 h 1526580"/>
              <a:gd name="connsiteX10" fmla="*/ 1864 w 859294"/>
              <a:gd name="connsiteY10" fmla="*/ 1152285 h 1526580"/>
              <a:gd name="connsiteX11" fmla="*/ 243502 w 859294"/>
              <a:gd name="connsiteY11" fmla="*/ 1471620 h 152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9294" h="1526580">
                <a:moveTo>
                  <a:pt x="243565" y="1471620"/>
                </a:moveTo>
                <a:cubicBezTo>
                  <a:pt x="245700" y="1488517"/>
                  <a:pt x="246705" y="1507298"/>
                  <a:pt x="247082" y="1526581"/>
                </a:cubicBezTo>
                <a:lnTo>
                  <a:pt x="547135" y="1526581"/>
                </a:lnTo>
                <a:cubicBezTo>
                  <a:pt x="649079" y="1477336"/>
                  <a:pt x="877149" y="1249957"/>
                  <a:pt x="858180" y="1068870"/>
                </a:cubicBezTo>
                <a:cubicBezTo>
                  <a:pt x="841032" y="904743"/>
                  <a:pt x="711640" y="948837"/>
                  <a:pt x="666604" y="847019"/>
                </a:cubicBezTo>
                <a:cubicBezTo>
                  <a:pt x="621567" y="745201"/>
                  <a:pt x="803848" y="479255"/>
                  <a:pt x="726840" y="360980"/>
                </a:cubicBezTo>
                <a:cubicBezTo>
                  <a:pt x="666604" y="268395"/>
                  <a:pt x="505491" y="317891"/>
                  <a:pt x="411461" y="245281"/>
                </a:cubicBezTo>
                <a:cubicBezTo>
                  <a:pt x="347267" y="195659"/>
                  <a:pt x="337783" y="0"/>
                  <a:pt x="227171" y="0"/>
                </a:cubicBezTo>
                <a:cubicBezTo>
                  <a:pt x="116559" y="0"/>
                  <a:pt x="5570" y="197983"/>
                  <a:pt x="26487" y="356332"/>
                </a:cubicBezTo>
                <a:cubicBezTo>
                  <a:pt x="37981" y="443515"/>
                  <a:pt x="112476" y="550672"/>
                  <a:pt x="124536" y="680253"/>
                </a:cubicBezTo>
                <a:cubicBezTo>
                  <a:pt x="136596" y="809834"/>
                  <a:pt x="-18612" y="976411"/>
                  <a:pt x="1864" y="1152285"/>
                </a:cubicBezTo>
                <a:cubicBezTo>
                  <a:pt x="22341" y="1328158"/>
                  <a:pt x="235336" y="1406799"/>
                  <a:pt x="243502" y="1471620"/>
                </a:cubicBezTo>
                <a:close/>
              </a:path>
            </a:pathLst>
          </a:custGeom>
          <a:gradFill flip="none" rotWithShape="1">
            <a:gsLst>
              <a:gs pos="15000">
                <a:schemeClr val="accent2">
                  <a:lumMod val="60000"/>
                  <a:lumOff val="40000"/>
                </a:schemeClr>
              </a:gs>
              <a:gs pos="83000">
                <a:schemeClr val="accent2">
                  <a:lumMod val="20000"/>
                  <a:lumOff val="80000"/>
                </a:schemeClr>
              </a:gs>
            </a:gsLst>
            <a:lin ang="2700000" scaled="1"/>
            <a:tileRect/>
          </a:gradFill>
          <a:ln w="6257" cap="flat">
            <a:noFill/>
            <a:prstDash val="solid"/>
            <a:miter/>
          </a:ln>
        </p:spPr>
        <p:txBody>
          <a:bodyPr rtlCol="0" anchor="ctr"/>
          <a:lstStyle/>
          <a:p>
            <a:endParaRPr lang="en-US" sz="1350"/>
          </a:p>
        </p:txBody>
      </p:sp>
      <p:sp>
        <p:nvSpPr>
          <p:cNvPr id="14" name="任意多边形: 形状 13"/>
          <p:cNvSpPr/>
          <p:nvPr userDrawn="1">
            <p:custDataLst>
              <p:tags r:id="rId7"/>
            </p:custDataLst>
          </p:nvPr>
        </p:nvSpPr>
        <p:spPr>
          <a:xfrm>
            <a:off x="3116990" y="3575280"/>
            <a:ext cx="531674" cy="977671"/>
          </a:xfrm>
          <a:custGeom>
            <a:avLst/>
            <a:gdLst>
              <a:gd name="connsiteX0" fmla="*/ 61620 w 797508"/>
              <a:gd name="connsiteY0" fmla="*/ 1113560 h 1466500"/>
              <a:gd name="connsiteX1" fmla="*/ 245848 w 797508"/>
              <a:gd name="connsiteY1" fmla="*/ 1466500 h 1466500"/>
              <a:gd name="connsiteX2" fmla="*/ 541441 w 797508"/>
              <a:gd name="connsiteY2" fmla="*/ 1466500 h 1466500"/>
              <a:gd name="connsiteX3" fmla="*/ 632141 w 797508"/>
              <a:gd name="connsiteY3" fmla="*/ 1331769 h 1466500"/>
              <a:gd name="connsiteX4" fmla="*/ 558337 w 797508"/>
              <a:gd name="connsiteY4" fmla="*/ 1290564 h 1466500"/>
              <a:gd name="connsiteX5" fmla="*/ 792752 w 797508"/>
              <a:gd name="connsiteY5" fmla="*/ 941204 h 1466500"/>
              <a:gd name="connsiteX6" fmla="*/ 552747 w 797508"/>
              <a:gd name="connsiteY6" fmla="*/ 965638 h 1466500"/>
              <a:gd name="connsiteX7" fmla="*/ 664364 w 797508"/>
              <a:gd name="connsiteY7" fmla="*/ 501521 h 1466500"/>
              <a:gd name="connsiteX8" fmla="*/ 482398 w 797508"/>
              <a:gd name="connsiteY8" fmla="*/ 479348 h 1466500"/>
              <a:gd name="connsiteX9" fmla="*/ 441884 w 797508"/>
              <a:gd name="connsiteY9" fmla="*/ 2103 h 1466500"/>
              <a:gd name="connsiteX10" fmla="*/ 170473 w 797508"/>
              <a:gd name="connsiteY10" fmla="*/ 373322 h 1466500"/>
              <a:gd name="connsiteX11" fmla="*/ 318772 w 797508"/>
              <a:gd name="connsiteY11" fmla="*/ 773685 h 1466500"/>
              <a:gd name="connsiteX12" fmla="*/ 5843 w 797508"/>
              <a:gd name="connsiteY12" fmla="*/ 658551 h 1466500"/>
              <a:gd name="connsiteX13" fmla="*/ 223926 w 797508"/>
              <a:gd name="connsiteY13" fmla="*/ 1049241 h 1466500"/>
              <a:gd name="connsiteX14" fmla="*/ 61683 w 797508"/>
              <a:gd name="connsiteY14" fmla="*/ 1113560 h 146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7508" h="1466500">
                <a:moveTo>
                  <a:pt x="61620" y="1113560"/>
                </a:moveTo>
                <a:cubicBezTo>
                  <a:pt x="51759" y="1160732"/>
                  <a:pt x="157974" y="1333779"/>
                  <a:pt x="245848" y="1466500"/>
                </a:cubicBezTo>
                <a:lnTo>
                  <a:pt x="541441" y="1466500"/>
                </a:lnTo>
                <a:cubicBezTo>
                  <a:pt x="594517" y="1413048"/>
                  <a:pt x="637103" y="1360097"/>
                  <a:pt x="632141" y="1331769"/>
                </a:cubicBezTo>
                <a:cubicBezTo>
                  <a:pt x="619705" y="1260729"/>
                  <a:pt x="563928" y="1325990"/>
                  <a:pt x="558337" y="1290564"/>
                </a:cubicBezTo>
                <a:cubicBezTo>
                  <a:pt x="552747" y="1255138"/>
                  <a:pt x="837411" y="1023488"/>
                  <a:pt x="792752" y="941204"/>
                </a:cubicBezTo>
                <a:cubicBezTo>
                  <a:pt x="748092" y="858858"/>
                  <a:pt x="563928" y="1038940"/>
                  <a:pt x="552747" y="965638"/>
                </a:cubicBezTo>
                <a:cubicBezTo>
                  <a:pt x="541566" y="892337"/>
                  <a:pt x="714613" y="562763"/>
                  <a:pt x="664364" y="501521"/>
                </a:cubicBezTo>
                <a:cubicBezTo>
                  <a:pt x="614114" y="440279"/>
                  <a:pt x="529255" y="523945"/>
                  <a:pt x="482398" y="479348"/>
                </a:cubicBezTo>
                <a:cubicBezTo>
                  <a:pt x="435540" y="434689"/>
                  <a:pt x="557332" y="30934"/>
                  <a:pt x="441884" y="2103"/>
                </a:cubicBezTo>
                <a:cubicBezTo>
                  <a:pt x="330330" y="-25785"/>
                  <a:pt x="187181" y="230362"/>
                  <a:pt x="170473" y="373322"/>
                </a:cubicBezTo>
                <a:cubicBezTo>
                  <a:pt x="153703" y="516219"/>
                  <a:pt x="347163" y="719855"/>
                  <a:pt x="318772" y="773685"/>
                </a:cubicBezTo>
                <a:cubicBezTo>
                  <a:pt x="297982" y="813131"/>
                  <a:pt x="56093" y="581041"/>
                  <a:pt x="5843" y="658551"/>
                </a:cubicBezTo>
                <a:cubicBezTo>
                  <a:pt x="-44406" y="736061"/>
                  <a:pt x="246601" y="999619"/>
                  <a:pt x="223926" y="1049241"/>
                </a:cubicBezTo>
                <a:cubicBezTo>
                  <a:pt x="201251" y="1098862"/>
                  <a:pt x="78265" y="1034103"/>
                  <a:pt x="61683" y="1113560"/>
                </a:cubicBezTo>
                <a:close/>
              </a:path>
            </a:pathLst>
          </a:custGeom>
          <a:solidFill>
            <a:schemeClr val="accent4"/>
          </a:solidFill>
          <a:ln w="6257" cap="flat">
            <a:noFill/>
            <a:prstDash val="solid"/>
            <a:miter/>
          </a:ln>
        </p:spPr>
        <p:txBody>
          <a:bodyPr rtlCol="0" anchor="ctr"/>
          <a:lstStyle/>
          <a:p>
            <a:endParaRPr lang="en-US" sz="1350"/>
          </a:p>
        </p:txBody>
      </p:sp>
      <p:sp>
        <p:nvSpPr>
          <p:cNvPr id="15" name="任意多边形: 形状 14"/>
          <p:cNvSpPr/>
          <p:nvPr userDrawn="1">
            <p:custDataLst>
              <p:tags r:id="rId8"/>
            </p:custDataLst>
          </p:nvPr>
        </p:nvSpPr>
        <p:spPr>
          <a:xfrm>
            <a:off x="3340732" y="3696275"/>
            <a:ext cx="82871" cy="856675"/>
          </a:xfrm>
          <a:custGeom>
            <a:avLst/>
            <a:gdLst>
              <a:gd name="connsiteX0" fmla="*/ 15007 w 124306"/>
              <a:gd name="connsiteY0" fmla="*/ 951602 h 1285007"/>
              <a:gd name="connsiteX1" fmla="*/ 50747 w 124306"/>
              <a:gd name="connsiteY1" fmla="*/ 1285008 h 1285007"/>
              <a:gd name="connsiteX2" fmla="*/ 81337 w 124306"/>
              <a:gd name="connsiteY2" fmla="*/ 1285008 h 1285007"/>
              <a:gd name="connsiteX3" fmla="*/ 38750 w 124306"/>
              <a:gd name="connsiteY3" fmla="*/ 977983 h 1285007"/>
              <a:gd name="connsiteX4" fmla="*/ 124300 w 124306"/>
              <a:gd name="connsiteY4" fmla="*/ 488050 h 1285007"/>
              <a:gd name="connsiteX5" fmla="*/ 13877 w 124306"/>
              <a:gd name="connsiteY5" fmla="*/ 64384 h 1285007"/>
              <a:gd name="connsiteX6" fmla="*/ 23487 w 124306"/>
              <a:gd name="connsiteY6" fmla="*/ 22739 h 1285007"/>
              <a:gd name="connsiteX7" fmla="*/ 28889 w 124306"/>
              <a:gd name="connsiteY7" fmla="*/ 5341 h 1285007"/>
              <a:gd name="connsiteX8" fmla="*/ 21037 w 124306"/>
              <a:gd name="connsiteY8" fmla="*/ 2828 h 1285007"/>
              <a:gd name="connsiteX9" fmla="*/ 121 w 124306"/>
              <a:gd name="connsiteY9" fmla="*/ 108101 h 1285007"/>
              <a:gd name="connsiteX10" fmla="*/ 102756 w 124306"/>
              <a:gd name="connsiteY10" fmla="*/ 426369 h 1285007"/>
              <a:gd name="connsiteX11" fmla="*/ 15007 w 124306"/>
              <a:gd name="connsiteY11" fmla="*/ 951602 h 12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06" h="1285007">
                <a:moveTo>
                  <a:pt x="15007" y="951602"/>
                </a:moveTo>
                <a:cubicBezTo>
                  <a:pt x="6967" y="1063973"/>
                  <a:pt x="31401" y="1175841"/>
                  <a:pt x="50747" y="1285008"/>
                </a:cubicBezTo>
                <a:lnTo>
                  <a:pt x="81337" y="1285008"/>
                </a:lnTo>
                <a:cubicBezTo>
                  <a:pt x="62870" y="1193114"/>
                  <a:pt x="40634" y="1095065"/>
                  <a:pt x="38750" y="977983"/>
                </a:cubicBezTo>
                <a:cubicBezTo>
                  <a:pt x="36740" y="851543"/>
                  <a:pt x="123107" y="693571"/>
                  <a:pt x="124300" y="488050"/>
                </a:cubicBezTo>
                <a:cubicBezTo>
                  <a:pt x="125431" y="301876"/>
                  <a:pt x="-11499" y="245596"/>
                  <a:pt x="13877" y="64384"/>
                </a:cubicBezTo>
                <a:cubicBezTo>
                  <a:pt x="14379" y="59987"/>
                  <a:pt x="20786" y="30717"/>
                  <a:pt x="23487" y="22739"/>
                </a:cubicBezTo>
                <a:cubicBezTo>
                  <a:pt x="27004" y="11371"/>
                  <a:pt x="28889" y="5341"/>
                  <a:pt x="28889" y="5341"/>
                </a:cubicBezTo>
                <a:cubicBezTo>
                  <a:pt x="30459" y="190"/>
                  <a:pt x="22733" y="-2322"/>
                  <a:pt x="21037" y="2828"/>
                </a:cubicBezTo>
                <a:cubicBezTo>
                  <a:pt x="8286" y="41583"/>
                  <a:pt x="1565" y="67273"/>
                  <a:pt x="121" y="108101"/>
                </a:cubicBezTo>
                <a:cubicBezTo>
                  <a:pt x="-3648" y="230207"/>
                  <a:pt x="81902" y="303132"/>
                  <a:pt x="102756" y="426369"/>
                </a:cubicBezTo>
                <a:cubicBezTo>
                  <a:pt x="131900" y="600546"/>
                  <a:pt x="26690" y="814421"/>
                  <a:pt x="15007" y="951602"/>
                </a:cubicBezTo>
                <a:close/>
              </a:path>
            </a:pathLst>
          </a:custGeom>
          <a:solidFill>
            <a:schemeClr val="accent4">
              <a:lumMod val="20000"/>
              <a:lumOff val="80000"/>
            </a:schemeClr>
          </a:solidFill>
          <a:ln w="6257" cap="flat">
            <a:noFill/>
            <a:prstDash val="solid"/>
            <a:miter/>
          </a:ln>
        </p:spPr>
        <p:txBody>
          <a:bodyPr rtlCol="0" anchor="ctr"/>
          <a:lstStyle/>
          <a:p>
            <a:endParaRPr lang="en-US" sz="1350"/>
          </a:p>
        </p:txBody>
      </p:sp>
      <p:sp>
        <p:nvSpPr>
          <p:cNvPr id="16" name="任意多边形: 形状 15"/>
          <p:cNvSpPr/>
          <p:nvPr userDrawn="1">
            <p:custDataLst>
              <p:tags r:id="rId9"/>
            </p:custDataLst>
          </p:nvPr>
        </p:nvSpPr>
        <p:spPr>
          <a:xfrm>
            <a:off x="3209410" y="4559986"/>
            <a:ext cx="348231" cy="327837"/>
          </a:xfrm>
          <a:custGeom>
            <a:avLst/>
            <a:gdLst>
              <a:gd name="connsiteX0" fmla="*/ 522344 w 522344"/>
              <a:gd name="connsiteY0" fmla="*/ 0 h 491754"/>
              <a:gd name="connsiteX1" fmla="*/ 516000 w 522344"/>
              <a:gd name="connsiteY1" fmla="*/ 36180 h 491754"/>
              <a:gd name="connsiteX2" fmla="*/ 505950 w 522344"/>
              <a:gd name="connsiteY2" fmla="*/ 93527 h 491754"/>
              <a:gd name="connsiteX3" fmla="*/ 451367 w 522344"/>
              <a:gd name="connsiteY3" fmla="*/ 405765 h 491754"/>
              <a:gd name="connsiteX4" fmla="*/ 436355 w 522344"/>
              <a:gd name="connsiteY4" fmla="*/ 491755 h 491754"/>
              <a:gd name="connsiteX5" fmla="*/ 85990 w 522344"/>
              <a:gd name="connsiteY5" fmla="*/ 491755 h 491754"/>
              <a:gd name="connsiteX6" fmla="*/ 5025 w 522344"/>
              <a:gd name="connsiteY6" fmla="*/ 28956 h 491754"/>
              <a:gd name="connsiteX7" fmla="*/ 0 w 522344"/>
              <a:gd name="connsiteY7" fmla="*/ 0 h 491754"/>
              <a:gd name="connsiteX8" fmla="*/ 522344 w 522344"/>
              <a:gd name="connsiteY8" fmla="*/ 0 h 49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44" h="491754">
                <a:moveTo>
                  <a:pt x="522344" y="0"/>
                </a:moveTo>
                <a:lnTo>
                  <a:pt x="516000" y="36180"/>
                </a:lnTo>
                <a:lnTo>
                  <a:pt x="505950" y="93527"/>
                </a:lnTo>
                <a:lnTo>
                  <a:pt x="451367" y="405765"/>
                </a:lnTo>
                <a:lnTo>
                  <a:pt x="436355" y="491755"/>
                </a:lnTo>
                <a:lnTo>
                  <a:pt x="85990" y="491755"/>
                </a:lnTo>
                <a:lnTo>
                  <a:pt x="5025" y="28956"/>
                </a:lnTo>
                <a:lnTo>
                  <a:pt x="0" y="0"/>
                </a:lnTo>
                <a:lnTo>
                  <a:pt x="522344" y="0"/>
                </a:lnTo>
                <a:close/>
              </a:path>
            </a:pathLst>
          </a:custGeom>
          <a:solidFill>
            <a:schemeClr val="accent2">
              <a:lumMod val="40000"/>
              <a:lumOff val="60000"/>
            </a:schemeClr>
          </a:solidFill>
          <a:ln w="6257" cap="flat">
            <a:noFill/>
            <a:prstDash val="solid"/>
            <a:miter/>
          </a:ln>
        </p:spPr>
        <p:txBody>
          <a:bodyPr rtlCol="0" anchor="ctr"/>
          <a:lstStyle/>
          <a:p>
            <a:endParaRPr lang="en-US" sz="1350"/>
          </a:p>
        </p:txBody>
      </p:sp>
      <p:sp>
        <p:nvSpPr>
          <p:cNvPr id="17" name="任意多边形: 形状 16"/>
          <p:cNvSpPr/>
          <p:nvPr userDrawn="1">
            <p:custDataLst>
              <p:tags r:id="rId10"/>
            </p:custDataLst>
          </p:nvPr>
        </p:nvSpPr>
        <p:spPr>
          <a:xfrm>
            <a:off x="3212801" y="4579331"/>
            <a:ext cx="340610" cy="308492"/>
          </a:xfrm>
          <a:custGeom>
            <a:avLst/>
            <a:gdLst>
              <a:gd name="connsiteX0" fmla="*/ 446279 w 510912"/>
              <a:gd name="connsiteY0" fmla="*/ 376746 h 462735"/>
              <a:gd name="connsiteX1" fmla="*/ 431267 w 510912"/>
              <a:gd name="connsiteY1" fmla="*/ 462736 h 462735"/>
              <a:gd name="connsiteX2" fmla="*/ 80902 w 510912"/>
              <a:gd name="connsiteY2" fmla="*/ 462736 h 462735"/>
              <a:gd name="connsiteX3" fmla="*/ 0 w 510912"/>
              <a:gd name="connsiteY3" fmla="*/ 0 h 462735"/>
              <a:gd name="connsiteX4" fmla="*/ 510913 w 510912"/>
              <a:gd name="connsiteY4" fmla="*/ 7161 h 462735"/>
              <a:gd name="connsiteX5" fmla="*/ 504820 w 510912"/>
              <a:gd name="connsiteY5" fmla="*/ 41958 h 462735"/>
              <a:gd name="connsiteX6" fmla="*/ 113627 w 510912"/>
              <a:gd name="connsiteY6" fmla="*/ 86115 h 462735"/>
              <a:gd name="connsiteX7" fmla="*/ 446279 w 510912"/>
              <a:gd name="connsiteY7" fmla="*/ 376746 h 46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912" h="462735">
                <a:moveTo>
                  <a:pt x="446279" y="376746"/>
                </a:moveTo>
                <a:lnTo>
                  <a:pt x="431267" y="462736"/>
                </a:lnTo>
                <a:lnTo>
                  <a:pt x="80902" y="462736"/>
                </a:lnTo>
                <a:lnTo>
                  <a:pt x="0" y="0"/>
                </a:lnTo>
                <a:lnTo>
                  <a:pt x="510913" y="7161"/>
                </a:lnTo>
                <a:lnTo>
                  <a:pt x="504820" y="41958"/>
                </a:lnTo>
                <a:lnTo>
                  <a:pt x="113627" y="86115"/>
                </a:lnTo>
                <a:cubicBezTo>
                  <a:pt x="113627" y="86115"/>
                  <a:pt x="160296" y="374673"/>
                  <a:pt x="446279" y="376746"/>
                </a:cubicBezTo>
                <a:close/>
              </a:path>
            </a:pathLst>
          </a:custGeom>
          <a:solidFill>
            <a:schemeClr val="accent2">
              <a:lumMod val="75000"/>
              <a:alpha val="50000"/>
            </a:schemeClr>
          </a:solidFill>
          <a:ln w="6257" cap="flat">
            <a:noFill/>
            <a:prstDash val="solid"/>
            <a:miter/>
          </a:ln>
        </p:spPr>
        <p:txBody>
          <a:bodyPr rtlCol="0" anchor="ctr"/>
          <a:lstStyle/>
          <a:p>
            <a:endParaRPr lang="en-US" sz="1350"/>
          </a:p>
        </p:txBody>
      </p:sp>
      <p:sp>
        <p:nvSpPr>
          <p:cNvPr id="18" name="任意多边形: 形状 17"/>
          <p:cNvSpPr/>
          <p:nvPr userDrawn="1">
            <p:custDataLst>
              <p:tags r:id="rId11"/>
            </p:custDataLst>
          </p:nvPr>
        </p:nvSpPr>
        <p:spPr>
          <a:xfrm>
            <a:off x="3195674" y="4559986"/>
            <a:ext cx="378464" cy="36515"/>
          </a:xfrm>
          <a:custGeom>
            <a:avLst/>
            <a:gdLst>
              <a:gd name="connsiteX0" fmla="*/ 0 w 567694"/>
              <a:gd name="connsiteY0" fmla="*/ 0 h 54771"/>
              <a:gd name="connsiteX1" fmla="*/ 567695 w 567694"/>
              <a:gd name="connsiteY1" fmla="*/ 0 h 54771"/>
              <a:gd name="connsiteX2" fmla="*/ 567695 w 567694"/>
              <a:gd name="connsiteY2" fmla="*/ 54772 h 54771"/>
              <a:gd name="connsiteX3" fmla="*/ 0 w 567694"/>
              <a:gd name="connsiteY3" fmla="*/ 54772 h 54771"/>
            </a:gdLst>
            <a:ahLst/>
            <a:cxnLst>
              <a:cxn ang="0">
                <a:pos x="connsiteX0" y="connsiteY0"/>
              </a:cxn>
              <a:cxn ang="0">
                <a:pos x="connsiteX1" y="connsiteY1"/>
              </a:cxn>
              <a:cxn ang="0">
                <a:pos x="connsiteX2" y="connsiteY2"/>
              </a:cxn>
              <a:cxn ang="0">
                <a:pos x="connsiteX3" y="connsiteY3"/>
              </a:cxn>
            </a:cxnLst>
            <a:rect l="l" t="t" r="r" b="b"/>
            <a:pathLst>
              <a:path w="567694" h="54771">
                <a:moveTo>
                  <a:pt x="0" y="0"/>
                </a:moveTo>
                <a:lnTo>
                  <a:pt x="567695" y="0"/>
                </a:lnTo>
                <a:lnTo>
                  <a:pt x="567695" y="54772"/>
                </a:lnTo>
                <a:lnTo>
                  <a:pt x="0" y="54772"/>
                </a:lnTo>
                <a:close/>
              </a:path>
            </a:pathLst>
          </a:custGeom>
          <a:solidFill>
            <a:schemeClr val="accent2">
              <a:lumMod val="60000"/>
              <a:lumOff val="40000"/>
            </a:schemeClr>
          </a:solidFill>
          <a:ln w="6257" cap="flat">
            <a:noFill/>
            <a:prstDash val="solid"/>
            <a:miter/>
          </a:ln>
        </p:spPr>
        <p:txBody>
          <a:bodyPr rtlCol="0" anchor="ctr"/>
          <a:lstStyle/>
          <a:p>
            <a:endParaRPr lang="en-US" sz="1350"/>
          </a:p>
        </p:txBody>
      </p:sp>
      <p:sp>
        <p:nvSpPr>
          <p:cNvPr id="19" name="椭圆 18"/>
          <p:cNvSpPr/>
          <p:nvPr userDrawn="1">
            <p:custDataLst>
              <p:tags r:id="rId12"/>
            </p:custDataLst>
          </p:nvPr>
        </p:nvSpPr>
        <p:spPr>
          <a:xfrm>
            <a:off x="800100"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椭圆 19"/>
          <p:cNvSpPr/>
          <p:nvPr userDrawn="1">
            <p:custDataLst>
              <p:tags r:id="rId13"/>
            </p:custDataLst>
          </p:nvPr>
        </p:nvSpPr>
        <p:spPr>
          <a:xfrm>
            <a:off x="948678"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椭圆 20"/>
          <p:cNvSpPr/>
          <p:nvPr userDrawn="1">
            <p:custDataLst>
              <p:tags r:id="rId14"/>
            </p:custDataLst>
          </p:nvPr>
        </p:nvSpPr>
        <p:spPr>
          <a:xfrm>
            <a:off x="1097256" y="887319"/>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椭圆 21"/>
          <p:cNvSpPr/>
          <p:nvPr userDrawn="1">
            <p:custDataLst>
              <p:tags r:id="rId15"/>
            </p:custDataLst>
          </p:nvPr>
        </p:nvSpPr>
        <p:spPr>
          <a:xfrm>
            <a:off x="1245835" y="887319"/>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任意多边形: 形状 23"/>
          <p:cNvSpPr/>
          <p:nvPr>
            <p:custDataLst>
              <p:tags r:id="rId16"/>
            </p:custDataLst>
          </p:nvPr>
        </p:nvSpPr>
        <p:spPr>
          <a:xfrm flipH="1">
            <a:off x="2312347" y="4498106"/>
            <a:ext cx="204916" cy="324473"/>
          </a:xfrm>
          <a:custGeom>
            <a:avLst/>
            <a:gdLst>
              <a:gd name="connsiteX0" fmla="*/ 144576 w 375271"/>
              <a:gd name="connsiteY0" fmla="*/ 31536 h 594222"/>
              <a:gd name="connsiteX1" fmla="*/ 57708 w 375271"/>
              <a:gd name="connsiteY1" fmla="*/ 388819 h 594222"/>
              <a:gd name="connsiteX2" fmla="*/ 13227 w 375271"/>
              <a:gd name="connsiteY2" fmla="*/ 544648 h 594222"/>
              <a:gd name="connsiteX3" fmla="*/ 297167 w 375271"/>
              <a:gd name="connsiteY3" fmla="*/ 455780 h 594222"/>
              <a:gd name="connsiteX4" fmla="*/ 375272 w 375271"/>
              <a:gd name="connsiteY4" fmla="*/ 57635 h 594222"/>
              <a:gd name="connsiteX5" fmla="*/ 144576 w 375271"/>
              <a:gd name="connsiteY5" fmla="*/ 31536 h 59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271" h="594222">
                <a:moveTo>
                  <a:pt x="144576" y="31536"/>
                </a:moveTo>
                <a:cubicBezTo>
                  <a:pt x="138480" y="141169"/>
                  <a:pt x="77139" y="348147"/>
                  <a:pt x="57708" y="388819"/>
                </a:cubicBezTo>
                <a:cubicBezTo>
                  <a:pt x="50088" y="404821"/>
                  <a:pt x="-31255" y="497309"/>
                  <a:pt x="13227" y="544648"/>
                </a:cubicBezTo>
                <a:cubicBezTo>
                  <a:pt x="81616" y="617324"/>
                  <a:pt x="253257" y="627230"/>
                  <a:pt x="297167" y="455780"/>
                </a:cubicBezTo>
                <a:cubicBezTo>
                  <a:pt x="252209" y="273471"/>
                  <a:pt x="375272" y="111832"/>
                  <a:pt x="375272" y="57635"/>
                </a:cubicBezTo>
                <a:cubicBezTo>
                  <a:pt x="375272" y="3437"/>
                  <a:pt x="147815" y="-26471"/>
                  <a:pt x="144576" y="31536"/>
                </a:cubicBezTo>
                <a:close/>
              </a:path>
            </a:pathLst>
          </a:custGeom>
          <a:solidFill>
            <a:srgbClr val="F7B690"/>
          </a:solidFill>
          <a:ln w="9525" cap="flat">
            <a:noFill/>
            <a:prstDash val="solid"/>
            <a:miter/>
          </a:ln>
        </p:spPr>
        <p:txBody>
          <a:bodyPr rtlCol="0" anchor="ctr"/>
          <a:lstStyle/>
          <a:p>
            <a:endParaRPr lang="en-US" sz="1350"/>
          </a:p>
        </p:txBody>
      </p:sp>
      <p:sp>
        <p:nvSpPr>
          <p:cNvPr id="25" name="任意多边形: 形状 24"/>
          <p:cNvSpPr/>
          <p:nvPr>
            <p:custDataLst>
              <p:tags r:id="rId17"/>
            </p:custDataLst>
          </p:nvPr>
        </p:nvSpPr>
        <p:spPr>
          <a:xfrm flipH="1">
            <a:off x="2324570" y="4685684"/>
            <a:ext cx="419580" cy="187027"/>
          </a:xfrm>
          <a:custGeom>
            <a:avLst/>
            <a:gdLst>
              <a:gd name="connsiteX0" fmla="*/ 462073 w 768395"/>
              <a:gd name="connsiteY0" fmla="*/ 1294 h 342509"/>
              <a:gd name="connsiteX1" fmla="*/ 463883 w 768395"/>
              <a:gd name="connsiteY1" fmla="*/ 166171 h 342509"/>
              <a:gd name="connsiteX2" fmla="*/ 698769 w 768395"/>
              <a:gd name="connsiteY2" fmla="*/ 22725 h 342509"/>
              <a:gd name="connsiteX3" fmla="*/ 712009 w 768395"/>
              <a:gd name="connsiteY3" fmla="*/ 27202 h 342509"/>
              <a:gd name="connsiteX4" fmla="*/ 711914 w 768395"/>
              <a:gd name="connsiteY4" fmla="*/ 27106 h 342509"/>
              <a:gd name="connsiteX5" fmla="*/ 748361 w 768395"/>
              <a:gd name="connsiteY5" fmla="*/ 179644 h 342509"/>
              <a:gd name="connsiteX6" fmla="*/ 745978 w 768395"/>
              <a:gd name="connsiteY6" fmla="*/ 209322 h 342509"/>
              <a:gd name="connsiteX7" fmla="*/ 761826 w 768395"/>
              <a:gd name="connsiteY7" fmla="*/ 217666 h 342509"/>
              <a:gd name="connsiteX8" fmla="*/ 760205 w 768395"/>
              <a:gd name="connsiteY8" fmla="*/ 283138 h 342509"/>
              <a:gd name="connsiteX9" fmla="*/ 363680 w 768395"/>
              <a:gd name="connsiteY9" fmla="*/ 337336 h 342509"/>
              <a:gd name="connsiteX10" fmla="*/ 12398 w 768395"/>
              <a:gd name="connsiteY10" fmla="*/ 315333 h 342509"/>
              <a:gd name="connsiteX11" fmla="*/ 42020 w 768395"/>
              <a:gd name="connsiteY11" fmla="*/ 220178 h 342509"/>
              <a:gd name="connsiteX12" fmla="*/ 54135 w 768395"/>
              <a:gd name="connsiteY12" fmla="*/ 217616 h 342509"/>
              <a:gd name="connsiteX13" fmla="*/ 89265 w 768395"/>
              <a:gd name="connsiteY13" fmla="*/ 199509 h 342509"/>
              <a:gd name="connsiteX14" fmla="*/ 352917 w 768395"/>
              <a:gd name="connsiteY14" fmla="*/ 88543 h 342509"/>
              <a:gd name="connsiteX15" fmla="*/ 462073 w 768395"/>
              <a:gd name="connsiteY15" fmla="*/ 1294 h 34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395" h="342509">
                <a:moveTo>
                  <a:pt x="462073" y="1294"/>
                </a:moveTo>
                <a:cubicBezTo>
                  <a:pt x="498744" y="27773"/>
                  <a:pt x="434355" y="150360"/>
                  <a:pt x="463883" y="166171"/>
                </a:cubicBezTo>
                <a:cubicBezTo>
                  <a:pt x="524081" y="198271"/>
                  <a:pt x="675719" y="49300"/>
                  <a:pt x="698769" y="22725"/>
                </a:cubicBezTo>
                <a:cubicBezTo>
                  <a:pt x="704961" y="15581"/>
                  <a:pt x="712390" y="19201"/>
                  <a:pt x="712009" y="27202"/>
                </a:cubicBezTo>
                <a:lnTo>
                  <a:pt x="711914" y="27106"/>
                </a:lnTo>
                <a:cubicBezTo>
                  <a:pt x="708700" y="104259"/>
                  <a:pt x="741543" y="134852"/>
                  <a:pt x="748361" y="179644"/>
                </a:cubicBezTo>
                <a:lnTo>
                  <a:pt x="745978" y="209322"/>
                </a:lnTo>
                <a:lnTo>
                  <a:pt x="761826" y="217666"/>
                </a:lnTo>
                <a:cubicBezTo>
                  <a:pt x="772832" y="236490"/>
                  <a:pt x="768421" y="278781"/>
                  <a:pt x="760205" y="283138"/>
                </a:cubicBezTo>
                <a:cubicBezTo>
                  <a:pt x="686768" y="322096"/>
                  <a:pt x="505983" y="327239"/>
                  <a:pt x="363680" y="337336"/>
                </a:cubicBezTo>
                <a:cubicBezTo>
                  <a:pt x="197468" y="349147"/>
                  <a:pt x="26685" y="340288"/>
                  <a:pt x="12398" y="315333"/>
                </a:cubicBezTo>
                <a:cubicBezTo>
                  <a:pt x="-175" y="293330"/>
                  <a:pt x="-17416" y="248848"/>
                  <a:pt x="42020" y="220178"/>
                </a:cubicBezTo>
                <a:lnTo>
                  <a:pt x="54135" y="217616"/>
                </a:lnTo>
                <a:lnTo>
                  <a:pt x="89265" y="199509"/>
                </a:lnTo>
                <a:cubicBezTo>
                  <a:pt x="149748" y="174077"/>
                  <a:pt x="296529" y="113498"/>
                  <a:pt x="352917" y="88543"/>
                </a:cubicBezTo>
                <a:cubicBezTo>
                  <a:pt x="428926" y="54824"/>
                  <a:pt x="446452" y="-9946"/>
                  <a:pt x="462073" y="1294"/>
                </a:cubicBezTo>
                <a:close/>
              </a:path>
            </a:pathLst>
          </a:custGeom>
          <a:solidFill>
            <a:srgbClr val="1F264C"/>
          </a:solidFill>
          <a:ln w="9525" cap="flat">
            <a:noFill/>
            <a:prstDash val="solid"/>
            <a:miter/>
          </a:ln>
        </p:spPr>
        <p:txBody>
          <a:bodyPr rtlCol="0" anchor="ctr"/>
          <a:lstStyle/>
          <a:p>
            <a:endParaRPr lang="en-US" sz="1350"/>
          </a:p>
        </p:txBody>
      </p:sp>
      <p:sp>
        <p:nvSpPr>
          <p:cNvPr id="26" name="任意多边形: 形状 25"/>
          <p:cNvSpPr/>
          <p:nvPr>
            <p:custDataLst>
              <p:tags r:id="rId18"/>
            </p:custDataLst>
          </p:nvPr>
        </p:nvSpPr>
        <p:spPr>
          <a:xfrm flipH="1">
            <a:off x="1382081" y="4525368"/>
            <a:ext cx="149628" cy="316637"/>
          </a:xfrm>
          <a:custGeom>
            <a:avLst/>
            <a:gdLst>
              <a:gd name="connsiteX0" fmla="*/ 1137 w 274020"/>
              <a:gd name="connsiteY0" fmla="*/ 33043 h 579868"/>
              <a:gd name="connsiteX1" fmla="*/ 19330 w 274020"/>
              <a:gd name="connsiteY1" fmla="*/ 392612 h 579868"/>
              <a:gd name="connsiteX2" fmla="*/ 135249 w 274020"/>
              <a:gd name="connsiteY2" fmla="*/ 569491 h 579868"/>
              <a:gd name="connsiteX3" fmla="*/ 269742 w 274020"/>
              <a:gd name="connsiteY3" fmla="*/ 461382 h 579868"/>
              <a:gd name="connsiteX4" fmla="*/ 235357 w 274020"/>
              <a:gd name="connsiteY4" fmla="*/ 44092 h 579868"/>
              <a:gd name="connsiteX5" fmla="*/ 1042 w 274020"/>
              <a:gd name="connsiteY5" fmla="*/ 33043 h 57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020" h="579868">
                <a:moveTo>
                  <a:pt x="1137" y="33043"/>
                </a:moveTo>
                <a:cubicBezTo>
                  <a:pt x="53239" y="168869"/>
                  <a:pt x="35046" y="353845"/>
                  <a:pt x="19330" y="392612"/>
                </a:cubicBezTo>
                <a:cubicBezTo>
                  <a:pt x="11615" y="411852"/>
                  <a:pt x="-57537" y="629308"/>
                  <a:pt x="135249" y="569491"/>
                </a:cubicBezTo>
                <a:cubicBezTo>
                  <a:pt x="260694" y="530534"/>
                  <a:pt x="285649" y="487766"/>
                  <a:pt x="269742" y="461382"/>
                </a:cubicBezTo>
                <a:cubicBezTo>
                  <a:pt x="192495" y="333271"/>
                  <a:pt x="235357" y="95813"/>
                  <a:pt x="235357" y="44092"/>
                </a:cubicBezTo>
                <a:cubicBezTo>
                  <a:pt x="235357" y="-7629"/>
                  <a:pt x="-18198" y="-17059"/>
                  <a:pt x="1042" y="33043"/>
                </a:cubicBezTo>
                <a:close/>
              </a:path>
            </a:pathLst>
          </a:custGeom>
          <a:solidFill>
            <a:srgbClr val="F7B690"/>
          </a:solidFill>
          <a:ln w="9525" cap="flat">
            <a:noFill/>
            <a:prstDash val="solid"/>
            <a:miter/>
          </a:ln>
        </p:spPr>
        <p:txBody>
          <a:bodyPr rtlCol="0" anchor="ctr"/>
          <a:lstStyle/>
          <a:p>
            <a:endParaRPr lang="en-US" sz="1350"/>
          </a:p>
        </p:txBody>
      </p:sp>
      <p:sp>
        <p:nvSpPr>
          <p:cNvPr id="27" name="任意多边形: 形状 26"/>
          <p:cNvSpPr/>
          <p:nvPr>
            <p:custDataLst>
              <p:tags r:id="rId19"/>
            </p:custDataLst>
          </p:nvPr>
        </p:nvSpPr>
        <p:spPr>
          <a:xfrm flipH="1">
            <a:off x="1358717" y="4704726"/>
            <a:ext cx="276755" cy="191124"/>
          </a:xfrm>
          <a:custGeom>
            <a:avLst/>
            <a:gdLst>
              <a:gd name="connsiteX0" fmla="*/ 243645 w 506832"/>
              <a:gd name="connsiteY0" fmla="*/ 44 h 350013"/>
              <a:gd name="connsiteX1" fmla="*/ 387949 w 506832"/>
              <a:gd name="connsiteY1" fmla="*/ 150729 h 350013"/>
              <a:gd name="connsiteX2" fmla="*/ 427001 w 506832"/>
              <a:gd name="connsiteY2" fmla="*/ 58622 h 350013"/>
              <a:gd name="connsiteX3" fmla="*/ 443765 w 506832"/>
              <a:gd name="connsiteY3" fmla="*/ 47383 h 350013"/>
              <a:gd name="connsiteX4" fmla="*/ 459482 w 506832"/>
              <a:gd name="connsiteY4" fmla="*/ 138537 h 350013"/>
              <a:gd name="connsiteX5" fmla="*/ 482390 w 506832"/>
              <a:gd name="connsiteY5" fmla="*/ 210368 h 350013"/>
              <a:gd name="connsiteX6" fmla="*/ 486215 w 506832"/>
              <a:gd name="connsiteY6" fmla="*/ 225911 h 350013"/>
              <a:gd name="connsiteX7" fmla="*/ 490723 w 506832"/>
              <a:gd name="connsiteY7" fmla="*/ 226262 h 350013"/>
              <a:gd name="connsiteX8" fmla="*/ 499581 w 506832"/>
              <a:gd name="connsiteY8" fmla="*/ 315130 h 350013"/>
              <a:gd name="connsiteX9" fmla="*/ 220404 w 506832"/>
              <a:gd name="connsiteY9" fmla="*/ 349706 h 350013"/>
              <a:gd name="connsiteX10" fmla="*/ 1519 w 506832"/>
              <a:gd name="connsiteY10" fmla="*/ 315988 h 350013"/>
              <a:gd name="connsiteX11" fmla="*/ 29142 w 506832"/>
              <a:gd name="connsiteY11" fmla="*/ 232739 h 350013"/>
              <a:gd name="connsiteX12" fmla="*/ 40236 w 506832"/>
              <a:gd name="connsiteY12" fmla="*/ 229232 h 350013"/>
              <a:gd name="connsiteX13" fmla="*/ 54288 w 506832"/>
              <a:gd name="connsiteY13" fmla="*/ 202926 h 350013"/>
              <a:gd name="connsiteX14" fmla="*/ 152777 w 506832"/>
              <a:gd name="connsiteY14" fmla="*/ 128536 h 350013"/>
              <a:gd name="connsiteX15" fmla="*/ 243645 w 506832"/>
              <a:gd name="connsiteY15" fmla="*/ 139 h 35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832" h="350013">
                <a:moveTo>
                  <a:pt x="243645" y="44"/>
                </a:moveTo>
                <a:cubicBezTo>
                  <a:pt x="289556" y="-1480"/>
                  <a:pt x="349277" y="36715"/>
                  <a:pt x="387949" y="150729"/>
                </a:cubicBezTo>
                <a:cubicBezTo>
                  <a:pt x="432716" y="144443"/>
                  <a:pt x="427954" y="89674"/>
                  <a:pt x="427001" y="58622"/>
                </a:cubicBezTo>
                <a:cubicBezTo>
                  <a:pt x="426525" y="44430"/>
                  <a:pt x="438908" y="40049"/>
                  <a:pt x="443765" y="47383"/>
                </a:cubicBezTo>
                <a:cubicBezTo>
                  <a:pt x="459577" y="71195"/>
                  <a:pt x="454148" y="93579"/>
                  <a:pt x="459482" y="138537"/>
                </a:cubicBezTo>
                <a:cubicBezTo>
                  <a:pt x="462387" y="163017"/>
                  <a:pt x="473960" y="186639"/>
                  <a:pt x="482390" y="210368"/>
                </a:cubicBezTo>
                <a:lnTo>
                  <a:pt x="486215" y="225911"/>
                </a:lnTo>
                <a:lnTo>
                  <a:pt x="490723" y="226262"/>
                </a:lnTo>
                <a:cubicBezTo>
                  <a:pt x="515202" y="220738"/>
                  <a:pt x="506249" y="306272"/>
                  <a:pt x="499581" y="315130"/>
                </a:cubicBezTo>
                <a:cubicBezTo>
                  <a:pt x="492914" y="323989"/>
                  <a:pt x="361374" y="353326"/>
                  <a:pt x="220404" y="349706"/>
                </a:cubicBezTo>
                <a:cubicBezTo>
                  <a:pt x="92769" y="346468"/>
                  <a:pt x="11806" y="339610"/>
                  <a:pt x="1519" y="315988"/>
                </a:cubicBezTo>
                <a:cubicBezTo>
                  <a:pt x="-3720" y="303891"/>
                  <a:pt x="4377" y="248455"/>
                  <a:pt x="29142" y="232739"/>
                </a:cubicBezTo>
                <a:lnTo>
                  <a:pt x="40236" y="229232"/>
                </a:lnTo>
                <a:lnTo>
                  <a:pt x="54288" y="202926"/>
                </a:lnTo>
                <a:cubicBezTo>
                  <a:pt x="79053" y="166064"/>
                  <a:pt x="126678" y="156158"/>
                  <a:pt x="152777" y="128536"/>
                </a:cubicBezTo>
                <a:cubicBezTo>
                  <a:pt x="175256" y="63194"/>
                  <a:pt x="215737" y="1091"/>
                  <a:pt x="243645" y="139"/>
                </a:cubicBezTo>
                <a:close/>
              </a:path>
            </a:pathLst>
          </a:custGeom>
          <a:solidFill>
            <a:srgbClr val="1F264C"/>
          </a:solidFill>
          <a:ln w="9525" cap="flat">
            <a:noFill/>
            <a:prstDash val="solid"/>
            <a:miter/>
          </a:ln>
        </p:spPr>
        <p:txBody>
          <a:bodyPr rtlCol="0" anchor="ctr"/>
          <a:lstStyle/>
          <a:p>
            <a:endParaRPr lang="en-US" sz="1350"/>
          </a:p>
        </p:txBody>
      </p:sp>
      <p:sp>
        <p:nvSpPr>
          <p:cNvPr id="28" name="任意多边形: 形状 27"/>
          <p:cNvSpPr/>
          <p:nvPr>
            <p:custDataLst>
              <p:tags r:id="rId20"/>
            </p:custDataLst>
          </p:nvPr>
        </p:nvSpPr>
        <p:spPr>
          <a:xfrm flipH="1">
            <a:off x="1391161" y="2642376"/>
            <a:ext cx="836196" cy="1949533"/>
          </a:xfrm>
          <a:custGeom>
            <a:avLst/>
            <a:gdLst>
              <a:gd name="connsiteX0" fmla="*/ 1069372 w 1531358"/>
              <a:gd name="connsiteY0" fmla="*/ 0 h 3570259"/>
              <a:gd name="connsiteX1" fmla="*/ 1231392 w 1531358"/>
              <a:gd name="connsiteY1" fmla="*/ 1887188 h 3570259"/>
              <a:gd name="connsiteX2" fmla="*/ 1489615 w 1531358"/>
              <a:gd name="connsiteY2" fmla="*/ 2201418 h 3570259"/>
              <a:gd name="connsiteX3" fmla="*/ 1509427 w 1531358"/>
              <a:gd name="connsiteY3" fmla="*/ 3508629 h 3570259"/>
              <a:gd name="connsiteX4" fmla="*/ 1258157 w 1531358"/>
              <a:gd name="connsiteY4" fmla="*/ 3524345 h 3570259"/>
              <a:gd name="connsiteX5" fmla="*/ 776002 w 1531358"/>
              <a:gd name="connsiteY5" fmla="*/ 2060162 h 3570259"/>
              <a:gd name="connsiteX6" fmla="*/ 0 w 1531358"/>
              <a:gd name="connsiteY6" fmla="*/ 132207 h 3570259"/>
              <a:gd name="connsiteX7" fmla="*/ 1069372 w 1531358"/>
              <a:gd name="connsiteY7" fmla="*/ 0 h 357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358" h="3570259">
                <a:moveTo>
                  <a:pt x="1069372" y="0"/>
                </a:moveTo>
                <a:cubicBezTo>
                  <a:pt x="1173861" y="506254"/>
                  <a:pt x="1231202" y="1434465"/>
                  <a:pt x="1231392" y="1887188"/>
                </a:cubicBezTo>
                <a:cubicBezTo>
                  <a:pt x="1378077" y="1998631"/>
                  <a:pt x="1473422" y="2136648"/>
                  <a:pt x="1489615" y="2201418"/>
                </a:cubicBezTo>
                <a:cubicBezTo>
                  <a:pt x="1570101" y="2523935"/>
                  <a:pt x="1509427" y="3470815"/>
                  <a:pt x="1509427" y="3508629"/>
                </a:cubicBezTo>
                <a:cubicBezTo>
                  <a:pt x="1482376" y="3559016"/>
                  <a:pt x="1255776" y="3609785"/>
                  <a:pt x="1258157" y="3524345"/>
                </a:cubicBezTo>
                <a:cubicBezTo>
                  <a:pt x="964406" y="2284952"/>
                  <a:pt x="860203" y="2282381"/>
                  <a:pt x="776002" y="2060162"/>
                </a:cubicBezTo>
                <a:cubicBezTo>
                  <a:pt x="433102" y="1154240"/>
                  <a:pt x="0" y="132207"/>
                  <a:pt x="0" y="132207"/>
                </a:cubicBezTo>
                <a:lnTo>
                  <a:pt x="1069372" y="0"/>
                </a:lnTo>
                <a:close/>
              </a:path>
            </a:pathLst>
          </a:custGeom>
          <a:solidFill>
            <a:schemeClr val="accent3">
              <a:lumMod val="25000"/>
            </a:schemeClr>
          </a:solidFill>
          <a:ln w="9525" cap="flat">
            <a:noFill/>
            <a:prstDash val="solid"/>
            <a:miter/>
          </a:ln>
        </p:spPr>
        <p:txBody>
          <a:bodyPr rtlCol="0" anchor="ctr"/>
          <a:lstStyle/>
          <a:p>
            <a:endParaRPr lang="en-US" sz="1350"/>
          </a:p>
        </p:txBody>
      </p:sp>
      <p:sp>
        <p:nvSpPr>
          <p:cNvPr id="29" name="任意多边形: 形状 28"/>
          <p:cNvSpPr/>
          <p:nvPr>
            <p:custDataLst>
              <p:tags r:id="rId21"/>
            </p:custDataLst>
          </p:nvPr>
        </p:nvSpPr>
        <p:spPr>
          <a:xfrm rot="20399820" flipH="1">
            <a:off x="1968263" y="2607518"/>
            <a:ext cx="836196" cy="1949533"/>
          </a:xfrm>
          <a:custGeom>
            <a:avLst/>
            <a:gdLst>
              <a:gd name="connsiteX0" fmla="*/ 1069372 w 1531358"/>
              <a:gd name="connsiteY0" fmla="*/ 0 h 3570259"/>
              <a:gd name="connsiteX1" fmla="*/ 1231392 w 1531358"/>
              <a:gd name="connsiteY1" fmla="*/ 1887188 h 3570259"/>
              <a:gd name="connsiteX2" fmla="*/ 1489615 w 1531358"/>
              <a:gd name="connsiteY2" fmla="*/ 2201418 h 3570259"/>
              <a:gd name="connsiteX3" fmla="*/ 1509427 w 1531358"/>
              <a:gd name="connsiteY3" fmla="*/ 3508629 h 3570259"/>
              <a:gd name="connsiteX4" fmla="*/ 1258157 w 1531358"/>
              <a:gd name="connsiteY4" fmla="*/ 3524345 h 3570259"/>
              <a:gd name="connsiteX5" fmla="*/ 776002 w 1531358"/>
              <a:gd name="connsiteY5" fmla="*/ 2060162 h 3570259"/>
              <a:gd name="connsiteX6" fmla="*/ 0 w 1531358"/>
              <a:gd name="connsiteY6" fmla="*/ 132207 h 3570259"/>
              <a:gd name="connsiteX7" fmla="*/ 1069372 w 1531358"/>
              <a:gd name="connsiteY7" fmla="*/ 0 h 357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1358" h="3570259">
                <a:moveTo>
                  <a:pt x="1069372" y="0"/>
                </a:moveTo>
                <a:cubicBezTo>
                  <a:pt x="1173861" y="506254"/>
                  <a:pt x="1231202" y="1434465"/>
                  <a:pt x="1231392" y="1887188"/>
                </a:cubicBezTo>
                <a:cubicBezTo>
                  <a:pt x="1378077" y="1998631"/>
                  <a:pt x="1473422" y="2136648"/>
                  <a:pt x="1489615" y="2201418"/>
                </a:cubicBezTo>
                <a:cubicBezTo>
                  <a:pt x="1570101" y="2523935"/>
                  <a:pt x="1509427" y="3470815"/>
                  <a:pt x="1509427" y="3508629"/>
                </a:cubicBezTo>
                <a:cubicBezTo>
                  <a:pt x="1482376" y="3559016"/>
                  <a:pt x="1255776" y="3609785"/>
                  <a:pt x="1258157" y="3524345"/>
                </a:cubicBezTo>
                <a:cubicBezTo>
                  <a:pt x="964406" y="2284952"/>
                  <a:pt x="860203" y="2282381"/>
                  <a:pt x="776002" y="2060162"/>
                </a:cubicBezTo>
                <a:cubicBezTo>
                  <a:pt x="433102" y="1154240"/>
                  <a:pt x="0" y="132207"/>
                  <a:pt x="0" y="132207"/>
                </a:cubicBezTo>
                <a:lnTo>
                  <a:pt x="1069372" y="0"/>
                </a:lnTo>
                <a:close/>
              </a:path>
            </a:pathLst>
          </a:custGeom>
          <a:solidFill>
            <a:schemeClr val="accent3">
              <a:lumMod val="25000"/>
            </a:schemeClr>
          </a:solidFill>
          <a:ln w="9525" cap="flat">
            <a:noFill/>
            <a:prstDash val="solid"/>
            <a:miter/>
          </a:ln>
        </p:spPr>
        <p:txBody>
          <a:bodyPr rtlCol="0" anchor="ctr"/>
          <a:lstStyle/>
          <a:p>
            <a:endParaRPr lang="en-US" sz="1350"/>
          </a:p>
        </p:txBody>
      </p:sp>
      <p:sp>
        <p:nvSpPr>
          <p:cNvPr id="30" name="任意多边形: 形状 29"/>
          <p:cNvSpPr/>
          <p:nvPr>
            <p:custDataLst>
              <p:tags r:id="rId22"/>
            </p:custDataLst>
          </p:nvPr>
        </p:nvSpPr>
        <p:spPr>
          <a:xfrm flipH="1">
            <a:off x="1935473" y="1256862"/>
            <a:ext cx="281667" cy="439913"/>
          </a:xfrm>
          <a:custGeom>
            <a:avLst/>
            <a:gdLst>
              <a:gd name="connsiteX0" fmla="*/ 414237 w 515829"/>
              <a:gd name="connsiteY0" fmla="*/ 89 h 805631"/>
              <a:gd name="connsiteX1" fmla="*/ 514661 w 515829"/>
              <a:gd name="connsiteY1" fmla="*/ 676994 h 805631"/>
              <a:gd name="connsiteX2" fmla="*/ 254039 w 515829"/>
              <a:gd name="connsiteY2" fmla="*/ 805615 h 805631"/>
              <a:gd name="connsiteX3" fmla="*/ 0 w 515829"/>
              <a:gd name="connsiteY3" fmla="*/ 709905 h 805631"/>
              <a:gd name="connsiteX4" fmla="*/ 52747 w 515829"/>
              <a:gd name="connsiteY4" fmla="*/ 306876 h 805631"/>
              <a:gd name="connsiteX5" fmla="*/ 178255 w 515829"/>
              <a:gd name="connsiteY5" fmla="*/ 29175 h 805631"/>
              <a:gd name="connsiteX6" fmla="*/ 414237 w 515829"/>
              <a:gd name="connsiteY6" fmla="*/ 0 h 8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29" h="805631">
                <a:moveTo>
                  <a:pt x="414237" y="89"/>
                </a:moveTo>
                <a:cubicBezTo>
                  <a:pt x="438788" y="221128"/>
                  <a:pt x="498117" y="637323"/>
                  <a:pt x="514661" y="676994"/>
                </a:cubicBezTo>
                <a:cubicBezTo>
                  <a:pt x="531117" y="716577"/>
                  <a:pt x="370207" y="804814"/>
                  <a:pt x="254039" y="805615"/>
                </a:cubicBezTo>
                <a:cubicBezTo>
                  <a:pt x="93753" y="806771"/>
                  <a:pt x="0" y="746197"/>
                  <a:pt x="0" y="709905"/>
                </a:cubicBezTo>
                <a:cubicBezTo>
                  <a:pt x="0" y="673614"/>
                  <a:pt x="52747" y="306876"/>
                  <a:pt x="52747" y="306876"/>
                </a:cubicBezTo>
                <a:lnTo>
                  <a:pt x="178255" y="29175"/>
                </a:lnTo>
                <a:lnTo>
                  <a:pt x="414237" y="0"/>
                </a:lnTo>
                <a:close/>
              </a:path>
            </a:pathLst>
          </a:custGeom>
          <a:solidFill>
            <a:srgbClr val="F7B690"/>
          </a:solidFill>
          <a:ln w="8892" cap="flat">
            <a:noFill/>
            <a:prstDash val="solid"/>
            <a:miter/>
          </a:ln>
        </p:spPr>
        <p:txBody>
          <a:bodyPr rtlCol="0" anchor="ctr"/>
          <a:lstStyle/>
          <a:p>
            <a:endParaRPr lang="en-US" sz="1350"/>
          </a:p>
        </p:txBody>
      </p:sp>
      <p:sp>
        <p:nvSpPr>
          <p:cNvPr id="31" name="任意多边形: 形状 30"/>
          <p:cNvSpPr/>
          <p:nvPr>
            <p:custDataLst>
              <p:tags r:id="rId23"/>
            </p:custDataLst>
          </p:nvPr>
        </p:nvSpPr>
        <p:spPr>
          <a:xfrm flipH="1">
            <a:off x="1936901" y="1256862"/>
            <a:ext cx="281667" cy="439913"/>
          </a:xfrm>
          <a:custGeom>
            <a:avLst/>
            <a:gdLst>
              <a:gd name="connsiteX0" fmla="*/ 414237 w 515829"/>
              <a:gd name="connsiteY0" fmla="*/ 89 h 805631"/>
              <a:gd name="connsiteX1" fmla="*/ 514661 w 515829"/>
              <a:gd name="connsiteY1" fmla="*/ 676994 h 805631"/>
              <a:gd name="connsiteX2" fmla="*/ 254039 w 515829"/>
              <a:gd name="connsiteY2" fmla="*/ 805615 h 805631"/>
              <a:gd name="connsiteX3" fmla="*/ 0 w 515829"/>
              <a:gd name="connsiteY3" fmla="*/ 709905 h 805631"/>
              <a:gd name="connsiteX4" fmla="*/ 52747 w 515829"/>
              <a:gd name="connsiteY4" fmla="*/ 306876 h 805631"/>
              <a:gd name="connsiteX5" fmla="*/ 178255 w 515829"/>
              <a:gd name="connsiteY5" fmla="*/ 29175 h 805631"/>
              <a:gd name="connsiteX6" fmla="*/ 414237 w 515829"/>
              <a:gd name="connsiteY6" fmla="*/ 0 h 8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29" h="805631">
                <a:moveTo>
                  <a:pt x="414237" y="89"/>
                </a:moveTo>
                <a:cubicBezTo>
                  <a:pt x="438788" y="221128"/>
                  <a:pt x="498117" y="637323"/>
                  <a:pt x="514661" y="676994"/>
                </a:cubicBezTo>
                <a:cubicBezTo>
                  <a:pt x="531117" y="716577"/>
                  <a:pt x="370207" y="804814"/>
                  <a:pt x="254039" y="805615"/>
                </a:cubicBezTo>
                <a:cubicBezTo>
                  <a:pt x="93753" y="806771"/>
                  <a:pt x="0" y="746197"/>
                  <a:pt x="0" y="709905"/>
                </a:cubicBezTo>
                <a:cubicBezTo>
                  <a:pt x="0" y="673614"/>
                  <a:pt x="52747" y="306876"/>
                  <a:pt x="52747" y="306876"/>
                </a:cubicBezTo>
                <a:lnTo>
                  <a:pt x="178255" y="29175"/>
                </a:lnTo>
                <a:lnTo>
                  <a:pt x="414237" y="0"/>
                </a:lnTo>
                <a:close/>
              </a:path>
            </a:pathLst>
          </a:custGeom>
          <a:solidFill>
            <a:srgbClr val="F07A35">
              <a:alpha val="40000"/>
            </a:srgbClr>
          </a:solidFill>
          <a:ln w="8892" cap="flat">
            <a:noFill/>
            <a:prstDash val="solid"/>
            <a:miter/>
          </a:ln>
        </p:spPr>
        <p:txBody>
          <a:bodyPr rtlCol="0" anchor="ctr"/>
          <a:lstStyle/>
          <a:p>
            <a:endParaRPr lang="en-US" sz="1350"/>
          </a:p>
        </p:txBody>
      </p:sp>
      <p:sp>
        <p:nvSpPr>
          <p:cNvPr id="32" name="任意多边形: 形状 31"/>
          <p:cNvSpPr/>
          <p:nvPr>
            <p:custDataLst>
              <p:tags r:id="rId24"/>
            </p:custDataLst>
          </p:nvPr>
        </p:nvSpPr>
        <p:spPr>
          <a:xfrm flipH="1">
            <a:off x="1567931" y="1614002"/>
            <a:ext cx="927891" cy="1221876"/>
          </a:xfrm>
          <a:custGeom>
            <a:avLst/>
            <a:gdLst>
              <a:gd name="connsiteX0" fmla="*/ 747144 w 1699285"/>
              <a:gd name="connsiteY0" fmla="*/ 0 h 2237672"/>
              <a:gd name="connsiteX1" fmla="*/ 1684671 w 1699285"/>
              <a:gd name="connsiteY1" fmla="*/ 330536 h 2237672"/>
              <a:gd name="connsiteX2" fmla="*/ 1472438 w 1699285"/>
              <a:gd name="connsiteY2" fmla="*/ 2133007 h 2237672"/>
              <a:gd name="connsiteX3" fmla="*/ 286386 w 1699285"/>
              <a:gd name="connsiteY3" fmla="*/ 2133007 h 2237672"/>
              <a:gd name="connsiteX4" fmla="*/ 100482 w 1699285"/>
              <a:gd name="connsiteY4" fmla="*/ 228956 h 2237672"/>
              <a:gd name="connsiteX5" fmla="*/ 747144 w 1699285"/>
              <a:gd name="connsiteY5" fmla="*/ 0 h 223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285" h="2237672">
                <a:moveTo>
                  <a:pt x="747144" y="0"/>
                </a:moveTo>
                <a:cubicBezTo>
                  <a:pt x="893288" y="22593"/>
                  <a:pt x="1504282" y="58707"/>
                  <a:pt x="1684671" y="330536"/>
                </a:cubicBezTo>
                <a:cubicBezTo>
                  <a:pt x="1760634" y="445014"/>
                  <a:pt x="1517980" y="2082840"/>
                  <a:pt x="1472438" y="2133007"/>
                </a:cubicBezTo>
                <a:cubicBezTo>
                  <a:pt x="1399499" y="2213417"/>
                  <a:pt x="436533" y="2321580"/>
                  <a:pt x="286386" y="2133007"/>
                </a:cubicBezTo>
                <a:cubicBezTo>
                  <a:pt x="243779" y="2079549"/>
                  <a:pt x="-192340" y="475435"/>
                  <a:pt x="100482" y="228956"/>
                </a:cubicBezTo>
                <a:cubicBezTo>
                  <a:pt x="248405" y="104427"/>
                  <a:pt x="747144" y="0"/>
                  <a:pt x="747144" y="0"/>
                </a:cubicBezTo>
                <a:close/>
              </a:path>
            </a:pathLst>
          </a:custGeom>
          <a:solidFill>
            <a:schemeClr val="accent2"/>
          </a:solidFill>
          <a:ln w="8892" cap="flat">
            <a:noFill/>
            <a:prstDash val="solid"/>
            <a:miter/>
          </a:ln>
        </p:spPr>
        <p:txBody>
          <a:bodyPr rtlCol="0" anchor="ctr"/>
          <a:lstStyle/>
          <a:p>
            <a:endParaRPr lang="en-US" sz="1350"/>
          </a:p>
        </p:txBody>
      </p:sp>
      <p:sp>
        <p:nvSpPr>
          <p:cNvPr id="33" name="任意多边形: 形状 32"/>
          <p:cNvSpPr/>
          <p:nvPr>
            <p:custDataLst>
              <p:tags r:id="rId25"/>
            </p:custDataLst>
          </p:nvPr>
        </p:nvSpPr>
        <p:spPr>
          <a:xfrm flipH="1">
            <a:off x="1865440" y="1540906"/>
            <a:ext cx="401845" cy="232262"/>
          </a:xfrm>
          <a:custGeom>
            <a:avLst/>
            <a:gdLst>
              <a:gd name="connsiteX0" fmla="*/ 106331 w 735915"/>
              <a:gd name="connsiteY0" fmla="*/ 63148 h 425350"/>
              <a:gd name="connsiteX1" fmla="*/ 125 w 735915"/>
              <a:gd name="connsiteY1" fmla="*/ 214985 h 425350"/>
              <a:gd name="connsiteX2" fmla="*/ 187453 w 735915"/>
              <a:gd name="connsiteY2" fmla="*/ 406849 h 425350"/>
              <a:gd name="connsiteX3" fmla="*/ 268486 w 735915"/>
              <a:gd name="connsiteY3" fmla="*/ 308115 h 425350"/>
              <a:gd name="connsiteX4" fmla="*/ 349786 w 735915"/>
              <a:gd name="connsiteY4" fmla="*/ 425350 h 425350"/>
              <a:gd name="connsiteX5" fmla="*/ 735915 w 735915"/>
              <a:gd name="connsiteY5" fmla="*/ 181807 h 425350"/>
              <a:gd name="connsiteX6" fmla="*/ 576607 w 735915"/>
              <a:gd name="connsiteY6" fmla="*/ 83 h 425350"/>
              <a:gd name="connsiteX7" fmla="*/ 259680 w 735915"/>
              <a:gd name="connsiteY7" fmla="*/ 133774 h 425350"/>
              <a:gd name="connsiteX8" fmla="*/ 106331 w 735915"/>
              <a:gd name="connsiteY8" fmla="*/ 62970 h 42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915" h="425350">
                <a:moveTo>
                  <a:pt x="106331" y="63148"/>
                </a:moveTo>
                <a:cubicBezTo>
                  <a:pt x="88097" y="56477"/>
                  <a:pt x="5373" y="185988"/>
                  <a:pt x="125" y="214985"/>
                </a:cubicBezTo>
                <a:cubicBezTo>
                  <a:pt x="-5034" y="243983"/>
                  <a:pt x="150450" y="425439"/>
                  <a:pt x="187453" y="406849"/>
                </a:cubicBezTo>
                <a:cubicBezTo>
                  <a:pt x="224456" y="388348"/>
                  <a:pt x="253898" y="313897"/>
                  <a:pt x="268486" y="308115"/>
                </a:cubicBezTo>
                <a:cubicBezTo>
                  <a:pt x="291168" y="299042"/>
                  <a:pt x="304777" y="425350"/>
                  <a:pt x="349786" y="425350"/>
                </a:cubicBezTo>
                <a:cubicBezTo>
                  <a:pt x="394794" y="425350"/>
                  <a:pt x="733869" y="278317"/>
                  <a:pt x="735915" y="181807"/>
                </a:cubicBezTo>
                <a:cubicBezTo>
                  <a:pt x="736182" y="170866"/>
                  <a:pt x="585324" y="-4364"/>
                  <a:pt x="576607" y="83"/>
                </a:cubicBezTo>
                <a:cubicBezTo>
                  <a:pt x="556593" y="10490"/>
                  <a:pt x="422902" y="133774"/>
                  <a:pt x="259680" y="133774"/>
                </a:cubicBezTo>
                <a:cubicBezTo>
                  <a:pt x="174555" y="133774"/>
                  <a:pt x="122075" y="68841"/>
                  <a:pt x="106331" y="62970"/>
                </a:cubicBezTo>
                <a:close/>
              </a:path>
            </a:pathLst>
          </a:custGeom>
          <a:solidFill>
            <a:schemeClr val="accent2"/>
          </a:solidFill>
          <a:ln w="8892" cap="flat">
            <a:noFill/>
            <a:prstDash val="solid"/>
            <a:miter/>
          </a:ln>
        </p:spPr>
        <p:txBody>
          <a:bodyPr rtlCol="0" anchor="ctr"/>
          <a:lstStyle/>
          <a:p>
            <a:endParaRPr lang="en-US" sz="1350"/>
          </a:p>
        </p:txBody>
      </p:sp>
      <p:sp>
        <p:nvSpPr>
          <p:cNvPr id="34" name="任意多边形: 形状 33"/>
          <p:cNvSpPr/>
          <p:nvPr>
            <p:custDataLst>
              <p:tags r:id="rId26"/>
            </p:custDataLst>
          </p:nvPr>
        </p:nvSpPr>
        <p:spPr>
          <a:xfrm flipH="1">
            <a:off x="2023538" y="1639113"/>
            <a:ext cx="148572" cy="866597"/>
          </a:xfrm>
          <a:custGeom>
            <a:avLst/>
            <a:gdLst>
              <a:gd name="connsiteX0" fmla="*/ 97389 w 272085"/>
              <a:gd name="connsiteY0" fmla="*/ 0 h 1587035"/>
              <a:gd name="connsiteX1" fmla="*/ 29342 w 272085"/>
              <a:gd name="connsiteY1" fmla="*/ 200759 h 1587035"/>
              <a:gd name="connsiteX2" fmla="*/ 63410 w 272085"/>
              <a:gd name="connsiteY2" fmla="*/ 323331 h 1587035"/>
              <a:gd name="connsiteX3" fmla="*/ 63410 w 272085"/>
              <a:gd name="connsiteY3" fmla="*/ 1587036 h 1587035"/>
              <a:gd name="connsiteX4" fmla="*/ 272085 w 272085"/>
              <a:gd name="connsiteY4" fmla="*/ 1271087 h 1587035"/>
              <a:gd name="connsiteX5" fmla="*/ 113221 w 272085"/>
              <a:gd name="connsiteY5" fmla="*/ 323331 h 1587035"/>
              <a:gd name="connsiteX6" fmla="*/ 155472 w 272085"/>
              <a:gd name="connsiteY6" fmla="*/ 182524 h 1587035"/>
              <a:gd name="connsiteX7" fmla="*/ 97389 w 272085"/>
              <a:gd name="connsiteY7" fmla="*/ 0 h 158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085" h="1587035">
                <a:moveTo>
                  <a:pt x="97389" y="0"/>
                </a:moveTo>
                <a:lnTo>
                  <a:pt x="29342" y="200759"/>
                </a:lnTo>
                <a:cubicBezTo>
                  <a:pt x="29342" y="200759"/>
                  <a:pt x="50601" y="286239"/>
                  <a:pt x="63410" y="323331"/>
                </a:cubicBezTo>
                <a:cubicBezTo>
                  <a:pt x="29342" y="389954"/>
                  <a:pt x="-60408" y="1280961"/>
                  <a:pt x="63410" y="1587036"/>
                </a:cubicBezTo>
                <a:cubicBezTo>
                  <a:pt x="190785" y="1429061"/>
                  <a:pt x="272085" y="1271087"/>
                  <a:pt x="272085" y="1271087"/>
                </a:cubicBezTo>
                <a:cubicBezTo>
                  <a:pt x="272085" y="1271087"/>
                  <a:pt x="93475" y="580039"/>
                  <a:pt x="113221" y="323331"/>
                </a:cubicBezTo>
                <a:cubicBezTo>
                  <a:pt x="135993" y="273964"/>
                  <a:pt x="155472" y="182524"/>
                  <a:pt x="155472" y="182524"/>
                </a:cubicBezTo>
                <a:lnTo>
                  <a:pt x="97389" y="0"/>
                </a:lnTo>
                <a:close/>
              </a:path>
            </a:pathLst>
          </a:custGeom>
          <a:solidFill>
            <a:schemeClr val="accent4"/>
          </a:solidFill>
          <a:ln w="8892" cap="flat">
            <a:noFill/>
            <a:prstDash val="solid"/>
            <a:miter/>
          </a:ln>
        </p:spPr>
        <p:txBody>
          <a:bodyPr rtlCol="0" anchor="ctr"/>
          <a:lstStyle/>
          <a:p>
            <a:endParaRPr lang="en-US" sz="1350"/>
          </a:p>
        </p:txBody>
      </p:sp>
      <p:sp>
        <p:nvSpPr>
          <p:cNvPr id="35" name="任意多边形: 形状 34"/>
          <p:cNvSpPr/>
          <p:nvPr>
            <p:custDataLst>
              <p:tags r:id="rId27"/>
            </p:custDataLst>
          </p:nvPr>
        </p:nvSpPr>
        <p:spPr>
          <a:xfrm flipH="1">
            <a:off x="1865108" y="1632941"/>
            <a:ext cx="405825" cy="146420"/>
          </a:xfrm>
          <a:custGeom>
            <a:avLst/>
            <a:gdLst>
              <a:gd name="connsiteX0" fmla="*/ 356465 w 743203"/>
              <a:gd name="connsiteY0" fmla="*/ 268101 h 268146"/>
              <a:gd name="connsiteX1" fmla="*/ 345702 w 743203"/>
              <a:gd name="connsiteY1" fmla="*/ 260273 h 268146"/>
              <a:gd name="connsiteX2" fmla="*/ 278012 w 743203"/>
              <a:gd name="connsiteY2" fmla="*/ 47417 h 268146"/>
              <a:gd name="connsiteX3" fmla="*/ 205785 w 743203"/>
              <a:gd name="connsiteY3" fmla="*/ 260451 h 268146"/>
              <a:gd name="connsiteX4" fmla="*/ 198936 w 743203"/>
              <a:gd name="connsiteY4" fmla="*/ 267478 h 268146"/>
              <a:gd name="connsiteX5" fmla="*/ 189151 w 743203"/>
              <a:gd name="connsiteY5" fmla="*/ 266500 h 268146"/>
              <a:gd name="connsiteX6" fmla="*/ 934 w 743203"/>
              <a:gd name="connsiteY6" fmla="*/ 67075 h 268146"/>
              <a:gd name="connsiteX7" fmla="*/ 6805 w 743203"/>
              <a:gd name="connsiteY7" fmla="*/ 52220 h 268146"/>
              <a:gd name="connsiteX8" fmla="*/ 21660 w 743203"/>
              <a:gd name="connsiteY8" fmla="*/ 58180 h 268146"/>
              <a:gd name="connsiteX9" fmla="*/ 188973 w 743203"/>
              <a:gd name="connsiteY9" fmla="*/ 239459 h 268146"/>
              <a:gd name="connsiteX10" fmla="*/ 267516 w 743203"/>
              <a:gd name="connsiteY10" fmla="*/ 7657 h 268146"/>
              <a:gd name="connsiteX11" fmla="*/ 278278 w 743203"/>
              <a:gd name="connsiteY11" fmla="*/ 7 h 268146"/>
              <a:gd name="connsiteX12" fmla="*/ 288953 w 743203"/>
              <a:gd name="connsiteY12" fmla="*/ 7835 h 268146"/>
              <a:gd name="connsiteX13" fmla="*/ 363670 w 743203"/>
              <a:gd name="connsiteY13" fmla="*/ 242750 h 268146"/>
              <a:gd name="connsiteX14" fmla="*/ 722937 w 743203"/>
              <a:gd name="connsiteY14" fmla="*/ 37277 h 268146"/>
              <a:gd name="connsiteX15" fmla="*/ 738770 w 743203"/>
              <a:gd name="connsiteY15" fmla="*/ 35142 h 268146"/>
              <a:gd name="connsiteX16" fmla="*/ 740904 w 743203"/>
              <a:gd name="connsiteY16" fmla="*/ 50975 h 268146"/>
              <a:gd name="connsiteX17" fmla="*/ 359489 w 743203"/>
              <a:gd name="connsiteY17" fmla="*/ 267656 h 268146"/>
              <a:gd name="connsiteX18" fmla="*/ 356376 w 743203"/>
              <a:gd name="connsiteY18" fmla="*/ 268101 h 26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203" h="268146">
                <a:moveTo>
                  <a:pt x="356465" y="268101"/>
                </a:moveTo>
                <a:cubicBezTo>
                  <a:pt x="351662" y="268101"/>
                  <a:pt x="347214" y="264987"/>
                  <a:pt x="345702" y="260273"/>
                </a:cubicBezTo>
                <a:lnTo>
                  <a:pt x="278012" y="47417"/>
                </a:lnTo>
                <a:lnTo>
                  <a:pt x="205785" y="260451"/>
                </a:lnTo>
                <a:cubicBezTo>
                  <a:pt x="204717" y="263742"/>
                  <a:pt x="202138" y="266233"/>
                  <a:pt x="198936" y="267478"/>
                </a:cubicBezTo>
                <a:cubicBezTo>
                  <a:pt x="195645" y="268634"/>
                  <a:pt x="192175" y="268279"/>
                  <a:pt x="189151" y="266500"/>
                </a:cubicBezTo>
                <a:cubicBezTo>
                  <a:pt x="183459" y="263031"/>
                  <a:pt x="49501" y="180041"/>
                  <a:pt x="934" y="67075"/>
                </a:cubicBezTo>
                <a:cubicBezTo>
                  <a:pt x="-1556" y="61382"/>
                  <a:pt x="1112" y="54711"/>
                  <a:pt x="6805" y="52220"/>
                </a:cubicBezTo>
                <a:cubicBezTo>
                  <a:pt x="12587" y="49730"/>
                  <a:pt x="19169" y="52398"/>
                  <a:pt x="21660" y="58180"/>
                </a:cubicBezTo>
                <a:cubicBezTo>
                  <a:pt x="59285" y="145617"/>
                  <a:pt x="155262" y="216510"/>
                  <a:pt x="188973" y="239459"/>
                </a:cubicBezTo>
                <a:lnTo>
                  <a:pt x="267516" y="7657"/>
                </a:lnTo>
                <a:cubicBezTo>
                  <a:pt x="269117" y="3031"/>
                  <a:pt x="273120" y="-171"/>
                  <a:pt x="278278" y="7"/>
                </a:cubicBezTo>
                <a:cubicBezTo>
                  <a:pt x="283171" y="7"/>
                  <a:pt x="287441" y="3209"/>
                  <a:pt x="288953" y="7835"/>
                </a:cubicBezTo>
                <a:lnTo>
                  <a:pt x="363670" y="242750"/>
                </a:lnTo>
                <a:cubicBezTo>
                  <a:pt x="414371" y="226739"/>
                  <a:pt x="635055" y="152200"/>
                  <a:pt x="722937" y="37277"/>
                </a:cubicBezTo>
                <a:cubicBezTo>
                  <a:pt x="726672" y="32296"/>
                  <a:pt x="733789" y="31406"/>
                  <a:pt x="738770" y="35142"/>
                </a:cubicBezTo>
                <a:cubicBezTo>
                  <a:pt x="743751" y="38967"/>
                  <a:pt x="744640" y="45994"/>
                  <a:pt x="740904" y="50975"/>
                </a:cubicBezTo>
                <a:cubicBezTo>
                  <a:pt x="637278" y="186445"/>
                  <a:pt x="370786" y="264365"/>
                  <a:pt x="359489" y="267656"/>
                </a:cubicBezTo>
                <a:cubicBezTo>
                  <a:pt x="358422" y="267923"/>
                  <a:pt x="357444" y="268101"/>
                  <a:pt x="356376" y="268101"/>
                </a:cubicBezTo>
                <a:close/>
              </a:path>
            </a:pathLst>
          </a:custGeom>
          <a:solidFill>
            <a:srgbClr val="FFFFFF"/>
          </a:solidFill>
          <a:ln w="8892" cap="flat">
            <a:noFill/>
            <a:prstDash val="solid"/>
            <a:miter/>
          </a:ln>
        </p:spPr>
        <p:txBody>
          <a:bodyPr rtlCol="0" anchor="ctr"/>
          <a:lstStyle/>
          <a:p>
            <a:endParaRPr lang="en-US" sz="1350"/>
          </a:p>
        </p:txBody>
      </p:sp>
      <p:sp>
        <p:nvSpPr>
          <p:cNvPr id="36" name="任意多边形: 形状 35"/>
          <p:cNvSpPr/>
          <p:nvPr>
            <p:custDataLst>
              <p:tags r:id="rId28"/>
            </p:custDataLst>
          </p:nvPr>
        </p:nvSpPr>
        <p:spPr>
          <a:xfrm flipH="1">
            <a:off x="3169746" y="1600133"/>
            <a:ext cx="261197" cy="357554"/>
          </a:xfrm>
          <a:custGeom>
            <a:avLst/>
            <a:gdLst>
              <a:gd name="connsiteX0" fmla="*/ 456261 w 478341"/>
              <a:gd name="connsiteY0" fmla="*/ 479307 h 654804"/>
              <a:gd name="connsiteX1" fmla="*/ 438649 w 478341"/>
              <a:gd name="connsiteY1" fmla="*/ 220820 h 654804"/>
              <a:gd name="connsiteX2" fmla="*/ 401469 w 478341"/>
              <a:gd name="connsiteY2" fmla="*/ 160424 h 654804"/>
              <a:gd name="connsiteX3" fmla="*/ 365711 w 478341"/>
              <a:gd name="connsiteY3" fmla="*/ 265740 h 654804"/>
              <a:gd name="connsiteX4" fmla="*/ 257104 w 478341"/>
              <a:gd name="connsiteY4" fmla="*/ 69962 h 654804"/>
              <a:gd name="connsiteX5" fmla="*/ 164596 w 478341"/>
              <a:gd name="connsiteY5" fmla="*/ 6185 h 654804"/>
              <a:gd name="connsiteX6" fmla="*/ 221435 w 478341"/>
              <a:gd name="connsiteY6" fmla="*/ 168874 h 654804"/>
              <a:gd name="connsiteX7" fmla="*/ 76003 w 478341"/>
              <a:gd name="connsiteY7" fmla="*/ 59199 h 654804"/>
              <a:gd name="connsiteX8" fmla="*/ 396 w 478341"/>
              <a:gd name="connsiteY8" fmla="*/ 228292 h 654804"/>
              <a:gd name="connsiteX9" fmla="*/ 219389 w 478341"/>
              <a:gd name="connsiteY9" fmla="*/ 529030 h 654804"/>
              <a:gd name="connsiteX10" fmla="*/ 353258 w 478341"/>
              <a:gd name="connsiteY10" fmla="*/ 654805 h 654804"/>
              <a:gd name="connsiteX11" fmla="*/ 456350 w 478341"/>
              <a:gd name="connsiteY11" fmla="*/ 479307 h 65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341" h="654804">
                <a:moveTo>
                  <a:pt x="456261" y="479307"/>
                </a:moveTo>
                <a:cubicBezTo>
                  <a:pt x="511321" y="384398"/>
                  <a:pt x="447100" y="254087"/>
                  <a:pt x="438649" y="220820"/>
                </a:cubicBezTo>
                <a:cubicBezTo>
                  <a:pt x="430199" y="187553"/>
                  <a:pt x="424773" y="146103"/>
                  <a:pt x="401469" y="160424"/>
                </a:cubicBezTo>
                <a:cubicBezTo>
                  <a:pt x="378164" y="174834"/>
                  <a:pt x="377541" y="239233"/>
                  <a:pt x="365711" y="265740"/>
                </a:cubicBezTo>
                <a:cubicBezTo>
                  <a:pt x="353881" y="292247"/>
                  <a:pt x="277117" y="102429"/>
                  <a:pt x="257104" y="69962"/>
                </a:cubicBezTo>
                <a:cubicBezTo>
                  <a:pt x="237090" y="37496"/>
                  <a:pt x="180696" y="-18720"/>
                  <a:pt x="164596" y="6185"/>
                </a:cubicBezTo>
                <a:cubicBezTo>
                  <a:pt x="148585" y="31091"/>
                  <a:pt x="228907" y="135340"/>
                  <a:pt x="221435" y="168874"/>
                </a:cubicBezTo>
                <a:cubicBezTo>
                  <a:pt x="213874" y="202319"/>
                  <a:pt x="105267" y="43633"/>
                  <a:pt x="76003" y="59199"/>
                </a:cubicBezTo>
                <a:cubicBezTo>
                  <a:pt x="46649" y="74765"/>
                  <a:pt x="-5030" y="180348"/>
                  <a:pt x="396" y="228292"/>
                </a:cubicBezTo>
                <a:cubicBezTo>
                  <a:pt x="5822" y="276236"/>
                  <a:pt x="207915" y="510440"/>
                  <a:pt x="219389" y="529030"/>
                </a:cubicBezTo>
                <a:cubicBezTo>
                  <a:pt x="230864" y="547621"/>
                  <a:pt x="353258" y="654805"/>
                  <a:pt x="353258" y="654805"/>
                </a:cubicBezTo>
                <a:lnTo>
                  <a:pt x="456350" y="479307"/>
                </a:lnTo>
                <a:close/>
              </a:path>
            </a:pathLst>
          </a:custGeom>
          <a:solidFill>
            <a:srgbClr val="F7B690"/>
          </a:solidFill>
          <a:ln w="8892" cap="flat">
            <a:noFill/>
            <a:prstDash val="solid"/>
            <a:miter/>
          </a:ln>
        </p:spPr>
        <p:txBody>
          <a:bodyPr rtlCol="0" anchor="ctr"/>
          <a:lstStyle/>
          <a:p>
            <a:endParaRPr lang="en-US" sz="1350"/>
          </a:p>
        </p:txBody>
      </p:sp>
      <p:sp>
        <p:nvSpPr>
          <p:cNvPr id="37" name="任意多边形: 形状 36"/>
          <p:cNvSpPr/>
          <p:nvPr>
            <p:custDataLst>
              <p:tags r:id="rId29"/>
            </p:custDataLst>
          </p:nvPr>
        </p:nvSpPr>
        <p:spPr>
          <a:xfrm flipH="1">
            <a:off x="2943068" y="1650279"/>
            <a:ext cx="923677" cy="187731"/>
          </a:xfrm>
          <a:custGeom>
            <a:avLst/>
            <a:gdLst>
              <a:gd name="connsiteX0" fmla="*/ 0 w 1691566"/>
              <a:gd name="connsiteY0" fmla="*/ 343799 h 343799"/>
              <a:gd name="connsiteX1" fmla="*/ 289175 w 1691566"/>
              <a:gd name="connsiteY1" fmla="*/ 319338 h 343799"/>
              <a:gd name="connsiteX2" fmla="*/ 1659974 w 1691566"/>
              <a:gd name="connsiteY2" fmla="*/ 180221 h 343799"/>
              <a:gd name="connsiteX3" fmla="*/ 1679721 w 1691566"/>
              <a:gd name="connsiteY3" fmla="*/ 134412 h 343799"/>
              <a:gd name="connsiteX4" fmla="*/ 1559817 w 1691566"/>
              <a:gd name="connsiteY4" fmla="*/ 70369 h 343799"/>
              <a:gd name="connsiteX5" fmla="*/ 1485900 w 1691566"/>
              <a:gd name="connsiteY5" fmla="*/ 33721 h 343799"/>
              <a:gd name="connsiteX6" fmla="*/ 1110000 w 1691566"/>
              <a:gd name="connsiteY6" fmla="*/ 48042 h 343799"/>
              <a:gd name="connsiteX7" fmla="*/ 0 w 1691566"/>
              <a:gd name="connsiteY7" fmla="*/ 343799 h 34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1566" h="343799">
                <a:moveTo>
                  <a:pt x="0" y="343799"/>
                </a:moveTo>
                <a:cubicBezTo>
                  <a:pt x="115901" y="342109"/>
                  <a:pt x="205117" y="338551"/>
                  <a:pt x="289175" y="319338"/>
                </a:cubicBezTo>
                <a:cubicBezTo>
                  <a:pt x="1715478" y="-6929"/>
                  <a:pt x="1186229" y="63430"/>
                  <a:pt x="1659974" y="180221"/>
                </a:cubicBezTo>
                <a:cubicBezTo>
                  <a:pt x="1687726" y="187070"/>
                  <a:pt x="1704004" y="149534"/>
                  <a:pt x="1679721" y="134412"/>
                </a:cubicBezTo>
                <a:cubicBezTo>
                  <a:pt x="1631599" y="104525"/>
                  <a:pt x="1589704" y="83711"/>
                  <a:pt x="1559817" y="70369"/>
                </a:cubicBezTo>
                <a:cubicBezTo>
                  <a:pt x="1534733" y="59161"/>
                  <a:pt x="1509649" y="47686"/>
                  <a:pt x="1485900" y="33721"/>
                </a:cubicBezTo>
                <a:cubicBezTo>
                  <a:pt x="1374891" y="-31656"/>
                  <a:pt x="1267529" y="11929"/>
                  <a:pt x="1110000" y="48042"/>
                </a:cubicBezTo>
                <a:cubicBezTo>
                  <a:pt x="153082" y="267036"/>
                  <a:pt x="242921" y="230922"/>
                  <a:pt x="0" y="343799"/>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38" name="任意多边形: 形状 37"/>
          <p:cNvSpPr/>
          <p:nvPr>
            <p:custDataLst>
              <p:tags r:id="rId30"/>
            </p:custDataLst>
          </p:nvPr>
        </p:nvSpPr>
        <p:spPr>
          <a:xfrm flipH="1">
            <a:off x="2762152" y="1515160"/>
            <a:ext cx="835789" cy="417290"/>
          </a:xfrm>
          <a:custGeom>
            <a:avLst/>
            <a:gdLst>
              <a:gd name="connsiteX0" fmla="*/ 1530614 w 1530613"/>
              <a:gd name="connsiteY0" fmla="*/ 0 h 764200"/>
              <a:gd name="connsiteX1" fmla="*/ 1273817 w 1530613"/>
              <a:gd name="connsiteY1" fmla="*/ 135114 h 764200"/>
              <a:gd name="connsiteX2" fmla="*/ 43914 w 1530613"/>
              <a:gd name="connsiteY2" fmla="*/ 756159 h 764200"/>
              <a:gd name="connsiteX3" fmla="*/ 2641 w 1530613"/>
              <a:gd name="connsiteY3" fmla="*/ 728229 h 764200"/>
              <a:gd name="connsiteX4" fmla="*/ 69175 w 1530613"/>
              <a:gd name="connsiteY4" fmla="*/ 609748 h 764200"/>
              <a:gd name="connsiteX5" fmla="*/ 111693 w 1530613"/>
              <a:gd name="connsiteY5" fmla="*/ 539034 h 764200"/>
              <a:gd name="connsiteX6" fmla="*/ 436091 w 1530613"/>
              <a:gd name="connsiteY6" fmla="*/ 348682 h 764200"/>
              <a:gd name="connsiteX7" fmla="*/ 1530525 w 1530613"/>
              <a:gd name="connsiteY7" fmla="*/ 0 h 76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613" h="764200">
                <a:moveTo>
                  <a:pt x="1530614" y="0"/>
                </a:moveTo>
                <a:cubicBezTo>
                  <a:pt x="1432058" y="60930"/>
                  <a:pt x="1354939" y="106028"/>
                  <a:pt x="1273817" y="135114"/>
                </a:cubicBezTo>
                <a:cubicBezTo>
                  <a:pt x="-103654" y="628339"/>
                  <a:pt x="380142" y="402585"/>
                  <a:pt x="43914" y="756159"/>
                </a:cubicBezTo>
                <a:cubicBezTo>
                  <a:pt x="24256" y="776884"/>
                  <a:pt x="-9723" y="753935"/>
                  <a:pt x="2641" y="728229"/>
                </a:cubicBezTo>
                <a:cubicBezTo>
                  <a:pt x="27102" y="677172"/>
                  <a:pt x="51207" y="637056"/>
                  <a:pt x="69175" y="609748"/>
                </a:cubicBezTo>
                <a:cubicBezTo>
                  <a:pt x="84297" y="586799"/>
                  <a:pt x="99240" y="563584"/>
                  <a:pt x="111693" y="539034"/>
                </a:cubicBezTo>
                <a:cubicBezTo>
                  <a:pt x="170044" y="424200"/>
                  <a:pt x="283899" y="403119"/>
                  <a:pt x="436091" y="348682"/>
                </a:cubicBezTo>
                <a:cubicBezTo>
                  <a:pt x="1360187" y="17790"/>
                  <a:pt x="1265011" y="35758"/>
                  <a:pt x="1530525" y="0"/>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39" name="任意多边形: 形状 38"/>
          <p:cNvSpPr/>
          <p:nvPr>
            <p:custDataLst>
              <p:tags r:id="rId31"/>
            </p:custDataLst>
          </p:nvPr>
        </p:nvSpPr>
        <p:spPr>
          <a:xfrm flipH="1">
            <a:off x="2748150" y="1508956"/>
            <a:ext cx="498494" cy="364793"/>
          </a:xfrm>
          <a:custGeom>
            <a:avLst/>
            <a:gdLst>
              <a:gd name="connsiteX0" fmla="*/ 0 w 912912"/>
              <a:gd name="connsiteY0" fmla="*/ 270650 h 668060"/>
              <a:gd name="connsiteX1" fmla="*/ 886914 w 912912"/>
              <a:gd name="connsiteY1" fmla="*/ 11452 h 668060"/>
              <a:gd name="connsiteX2" fmla="*/ 607791 w 912912"/>
              <a:gd name="connsiteY2" fmla="*/ 652244 h 668060"/>
              <a:gd name="connsiteX3" fmla="*/ 0 w 912912"/>
              <a:gd name="connsiteY3" fmla="*/ 270739 h 668060"/>
            </a:gdLst>
            <a:ahLst/>
            <a:cxnLst>
              <a:cxn ang="0">
                <a:pos x="connsiteX0" y="connsiteY0"/>
              </a:cxn>
              <a:cxn ang="0">
                <a:pos x="connsiteX1" y="connsiteY1"/>
              </a:cxn>
              <a:cxn ang="0">
                <a:pos x="connsiteX2" y="connsiteY2"/>
              </a:cxn>
              <a:cxn ang="0">
                <a:pos x="connsiteX3" y="connsiteY3"/>
              </a:cxn>
            </a:cxnLst>
            <a:rect l="l" t="t" r="r" b="b"/>
            <a:pathLst>
              <a:path w="912912" h="668060">
                <a:moveTo>
                  <a:pt x="0" y="270650"/>
                </a:moveTo>
                <a:cubicBezTo>
                  <a:pt x="176920" y="66423"/>
                  <a:pt x="701099" y="-35958"/>
                  <a:pt x="886914" y="11452"/>
                </a:cubicBezTo>
                <a:cubicBezTo>
                  <a:pt x="886914" y="11452"/>
                  <a:pt x="1038929" y="543103"/>
                  <a:pt x="607791" y="652244"/>
                </a:cubicBezTo>
                <a:cubicBezTo>
                  <a:pt x="176565" y="761295"/>
                  <a:pt x="0" y="270739"/>
                  <a:pt x="0" y="270739"/>
                </a:cubicBezTo>
                <a:close/>
              </a:path>
            </a:pathLst>
          </a:custGeom>
          <a:gradFill>
            <a:gsLst>
              <a:gs pos="0">
                <a:schemeClr val="accent2">
                  <a:lumMod val="20000"/>
                  <a:lumOff val="80000"/>
                </a:schemeClr>
              </a:gs>
              <a:gs pos="100000">
                <a:schemeClr val="accent2">
                  <a:lumMod val="40000"/>
                  <a:lumOff val="60000"/>
                  <a:alpha val="73000"/>
                </a:schemeClr>
              </a:gs>
            </a:gsLst>
            <a:lin ang="20622601" scaled="1"/>
          </a:gradFill>
          <a:ln w="8892" cap="flat">
            <a:noFill/>
            <a:prstDash val="solid"/>
            <a:miter/>
          </a:ln>
        </p:spPr>
        <p:txBody>
          <a:bodyPr rtlCol="0" anchor="ctr"/>
          <a:lstStyle/>
          <a:p>
            <a:endParaRPr lang="en-US" sz="1350"/>
          </a:p>
        </p:txBody>
      </p:sp>
      <p:sp>
        <p:nvSpPr>
          <p:cNvPr id="40" name="任意多边形: 形状 39"/>
          <p:cNvSpPr/>
          <p:nvPr>
            <p:custDataLst>
              <p:tags r:id="rId32"/>
            </p:custDataLst>
          </p:nvPr>
        </p:nvSpPr>
        <p:spPr>
          <a:xfrm flipH="1">
            <a:off x="3358064" y="1682195"/>
            <a:ext cx="492216" cy="376605"/>
          </a:xfrm>
          <a:custGeom>
            <a:avLst/>
            <a:gdLst>
              <a:gd name="connsiteX0" fmla="*/ 886915 w 901416"/>
              <a:gd name="connsiteY0" fmla="*/ 17257 h 689691"/>
              <a:gd name="connsiteX1" fmla="*/ 0 w 901416"/>
              <a:gd name="connsiteY1" fmla="*/ 276456 h 689691"/>
              <a:gd name="connsiteX2" fmla="*/ 580306 w 901416"/>
              <a:gd name="connsiteY2" fmla="*/ 666054 h 689691"/>
              <a:gd name="connsiteX3" fmla="*/ 887003 w 901416"/>
              <a:gd name="connsiteY3" fmla="*/ 17257 h 689691"/>
            </a:gdLst>
            <a:ahLst/>
            <a:cxnLst>
              <a:cxn ang="0">
                <a:pos x="connsiteX0" y="connsiteY0"/>
              </a:cxn>
              <a:cxn ang="0">
                <a:pos x="connsiteX1" y="connsiteY1"/>
              </a:cxn>
              <a:cxn ang="0">
                <a:pos x="connsiteX2" y="connsiteY2"/>
              </a:cxn>
              <a:cxn ang="0">
                <a:pos x="connsiteX3" y="connsiteY3"/>
              </a:cxn>
            </a:cxnLst>
            <a:rect l="l" t="t" r="r" b="b"/>
            <a:pathLst>
              <a:path w="901416" h="689691">
                <a:moveTo>
                  <a:pt x="886915" y="17257"/>
                </a:moveTo>
                <a:cubicBezTo>
                  <a:pt x="627894" y="-59506"/>
                  <a:pt x="131022" y="136538"/>
                  <a:pt x="0" y="276456"/>
                </a:cubicBezTo>
                <a:cubicBezTo>
                  <a:pt x="0" y="276456"/>
                  <a:pt x="158241" y="806328"/>
                  <a:pt x="580306" y="666054"/>
                </a:cubicBezTo>
                <a:cubicBezTo>
                  <a:pt x="1002371" y="525781"/>
                  <a:pt x="887003" y="17257"/>
                  <a:pt x="887003" y="17257"/>
                </a:cubicBezTo>
                <a:close/>
              </a:path>
            </a:pathLst>
          </a:custGeom>
          <a:gradFill>
            <a:gsLst>
              <a:gs pos="0">
                <a:schemeClr val="accent2">
                  <a:lumMod val="20000"/>
                  <a:lumOff val="80000"/>
                </a:schemeClr>
              </a:gs>
              <a:gs pos="100000">
                <a:schemeClr val="accent2">
                  <a:lumMod val="40000"/>
                  <a:lumOff val="60000"/>
                  <a:alpha val="73000"/>
                </a:schemeClr>
              </a:gs>
            </a:gsLst>
            <a:lin ang="20622601" scaled="1"/>
          </a:gradFill>
          <a:ln w="8892" cap="flat">
            <a:noFill/>
            <a:prstDash val="solid"/>
            <a:miter/>
          </a:ln>
        </p:spPr>
        <p:txBody>
          <a:bodyPr rtlCol="0" anchor="ctr"/>
          <a:lstStyle/>
          <a:p>
            <a:endParaRPr lang="en-US" sz="1350"/>
          </a:p>
        </p:txBody>
      </p:sp>
      <p:sp>
        <p:nvSpPr>
          <p:cNvPr id="41" name="任意多边形: 形状 40"/>
          <p:cNvSpPr/>
          <p:nvPr>
            <p:custDataLst>
              <p:tags r:id="rId33"/>
            </p:custDataLst>
          </p:nvPr>
        </p:nvSpPr>
        <p:spPr>
          <a:xfrm flipH="1">
            <a:off x="2730244" y="1491011"/>
            <a:ext cx="534163" cy="400485"/>
          </a:xfrm>
          <a:custGeom>
            <a:avLst/>
            <a:gdLst>
              <a:gd name="connsiteX0" fmla="*/ 667896 w 978235"/>
              <a:gd name="connsiteY0" fmla="*/ 711257 h 733425"/>
              <a:gd name="connsiteX1" fmla="*/ 648327 w 978235"/>
              <a:gd name="connsiteY1" fmla="*/ 716594 h 733425"/>
              <a:gd name="connsiteX2" fmla="*/ 1932 w 978235"/>
              <a:gd name="connsiteY2" fmla="*/ 314543 h 733425"/>
              <a:gd name="connsiteX3" fmla="*/ 7981 w 978235"/>
              <a:gd name="connsiteY3" fmla="*/ 282254 h 733425"/>
              <a:gd name="connsiteX4" fmla="*/ 927540 w 978235"/>
              <a:gd name="connsiteY4" fmla="*/ 12826 h 733425"/>
              <a:gd name="connsiteX5" fmla="*/ 950755 w 978235"/>
              <a:gd name="connsiteY5" fmla="*/ 35420 h 733425"/>
              <a:gd name="connsiteX6" fmla="*/ 912952 w 978235"/>
              <a:gd name="connsiteY6" fmla="*/ 525709 h 733425"/>
              <a:gd name="connsiteX7" fmla="*/ 667896 w 978235"/>
              <a:gd name="connsiteY7" fmla="*/ 711346 h 733425"/>
              <a:gd name="connsiteX8" fmla="*/ 70334 w 978235"/>
              <a:gd name="connsiteY8" fmla="*/ 310540 h 733425"/>
              <a:gd name="connsiteX9" fmla="*/ 632405 w 978235"/>
              <a:gd name="connsiteY9" fmla="*/ 653529 h 733425"/>
              <a:gd name="connsiteX10" fmla="*/ 856558 w 978235"/>
              <a:gd name="connsiteY10" fmla="*/ 493242 h 733425"/>
              <a:gd name="connsiteX11" fmla="*/ 892760 w 978235"/>
              <a:gd name="connsiteY11" fmla="*/ 71800 h 733425"/>
              <a:gd name="connsiteX12" fmla="*/ 70245 w 978235"/>
              <a:gd name="connsiteY12" fmla="*/ 31054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8235" h="733425">
                <a:moveTo>
                  <a:pt x="667896" y="711257"/>
                </a:moveTo>
                <a:cubicBezTo>
                  <a:pt x="661492" y="713125"/>
                  <a:pt x="654999" y="714904"/>
                  <a:pt x="648327" y="716594"/>
                </a:cubicBezTo>
                <a:cubicBezTo>
                  <a:pt x="193796" y="831606"/>
                  <a:pt x="3800" y="319702"/>
                  <a:pt x="1932" y="314543"/>
                </a:cubicBezTo>
                <a:cubicBezTo>
                  <a:pt x="-2071" y="303513"/>
                  <a:pt x="242" y="291149"/>
                  <a:pt x="7981" y="282254"/>
                </a:cubicBezTo>
                <a:cubicBezTo>
                  <a:pt x="188815" y="73490"/>
                  <a:pt x="721088" y="-39832"/>
                  <a:pt x="927540" y="12826"/>
                </a:cubicBezTo>
                <a:cubicBezTo>
                  <a:pt x="938747" y="15673"/>
                  <a:pt x="947553" y="24301"/>
                  <a:pt x="950755" y="35420"/>
                </a:cubicBezTo>
                <a:cubicBezTo>
                  <a:pt x="954046" y="46983"/>
                  <a:pt x="1030543" y="321481"/>
                  <a:pt x="912952" y="525709"/>
                </a:cubicBezTo>
                <a:cubicBezTo>
                  <a:pt x="860561" y="616704"/>
                  <a:pt x="778194" y="679057"/>
                  <a:pt x="667896" y="711346"/>
                </a:cubicBezTo>
                <a:close/>
                <a:moveTo>
                  <a:pt x="70334" y="310540"/>
                </a:moveTo>
                <a:cubicBezTo>
                  <a:pt x="106270" y="396287"/>
                  <a:pt x="275985" y="743724"/>
                  <a:pt x="632405" y="653529"/>
                </a:cubicBezTo>
                <a:cubicBezTo>
                  <a:pt x="734964" y="627645"/>
                  <a:pt x="810304" y="573653"/>
                  <a:pt x="856558" y="493242"/>
                </a:cubicBezTo>
                <a:cubicBezTo>
                  <a:pt x="944262" y="340783"/>
                  <a:pt x="906992" y="134242"/>
                  <a:pt x="892760" y="71800"/>
                </a:cubicBezTo>
                <a:cubicBezTo>
                  <a:pt x="701252" y="37287"/>
                  <a:pt x="238448" y="139312"/>
                  <a:pt x="70245" y="310540"/>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42" name="任意多边形: 形状 41"/>
          <p:cNvSpPr/>
          <p:nvPr>
            <p:custDataLst>
              <p:tags r:id="rId34"/>
            </p:custDataLst>
          </p:nvPr>
        </p:nvSpPr>
        <p:spPr>
          <a:xfrm flipH="1">
            <a:off x="3340831" y="1664662"/>
            <a:ext cx="527233" cy="411977"/>
          </a:xfrm>
          <a:custGeom>
            <a:avLst/>
            <a:gdLst>
              <a:gd name="connsiteX0" fmla="*/ 603712 w 965542"/>
              <a:gd name="connsiteY0" fmla="*/ 735165 h 754470"/>
              <a:gd name="connsiteX1" fmla="*/ 297281 w 965542"/>
              <a:gd name="connsiteY1" fmla="*/ 710793 h 754470"/>
              <a:gd name="connsiteX2" fmla="*/ 1347 w 965542"/>
              <a:gd name="connsiteY2" fmla="*/ 317992 h 754470"/>
              <a:gd name="connsiteX3" fmla="*/ 8730 w 965542"/>
              <a:gd name="connsiteY3" fmla="*/ 286415 h 754470"/>
              <a:gd name="connsiteX4" fmla="*/ 928644 w 965542"/>
              <a:gd name="connsiteY4" fmla="*/ 18232 h 754470"/>
              <a:gd name="connsiteX5" fmla="*/ 951149 w 965542"/>
              <a:gd name="connsiteY5" fmla="*/ 42249 h 754470"/>
              <a:gd name="connsiteX6" fmla="*/ 623014 w 965542"/>
              <a:gd name="connsiteY6" fmla="*/ 729116 h 754470"/>
              <a:gd name="connsiteX7" fmla="*/ 603623 w 965542"/>
              <a:gd name="connsiteY7" fmla="*/ 735165 h 754470"/>
              <a:gd name="connsiteX8" fmla="*/ 69838 w 965542"/>
              <a:gd name="connsiteY8" fmla="*/ 317458 h 754470"/>
              <a:gd name="connsiteX9" fmla="*/ 327524 w 965542"/>
              <a:gd name="connsiteY9" fmla="*/ 653153 h 754470"/>
              <a:gd name="connsiteX10" fmla="*/ 602556 w 965542"/>
              <a:gd name="connsiteY10" fmla="*/ 667385 h 754470"/>
              <a:gd name="connsiteX11" fmla="*/ 891464 w 965542"/>
              <a:gd name="connsiteY11" fmla="*/ 75694 h 754470"/>
              <a:gd name="connsiteX12" fmla="*/ 69838 w 965542"/>
              <a:gd name="connsiteY12" fmla="*/ 317458 h 75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5542" h="754470">
                <a:moveTo>
                  <a:pt x="603712" y="735165"/>
                </a:moveTo>
                <a:cubicBezTo>
                  <a:pt x="493415" y="767453"/>
                  <a:pt x="390412" y="759181"/>
                  <a:pt x="297281" y="710793"/>
                </a:cubicBezTo>
                <a:cubicBezTo>
                  <a:pt x="88161" y="601919"/>
                  <a:pt x="4816" y="329467"/>
                  <a:pt x="1347" y="317992"/>
                </a:cubicBezTo>
                <a:cubicBezTo>
                  <a:pt x="-1944" y="306873"/>
                  <a:pt x="902" y="294865"/>
                  <a:pt x="8730" y="286415"/>
                </a:cubicBezTo>
                <a:cubicBezTo>
                  <a:pt x="154340" y="130931"/>
                  <a:pt x="663842" y="-60310"/>
                  <a:pt x="928644" y="18232"/>
                </a:cubicBezTo>
                <a:cubicBezTo>
                  <a:pt x="939941" y="21613"/>
                  <a:pt x="948480" y="30774"/>
                  <a:pt x="951149" y="42249"/>
                </a:cubicBezTo>
                <a:cubicBezTo>
                  <a:pt x="952394" y="47586"/>
                  <a:pt x="1067939" y="581282"/>
                  <a:pt x="623014" y="729116"/>
                </a:cubicBezTo>
                <a:cubicBezTo>
                  <a:pt x="616521" y="731251"/>
                  <a:pt x="610117" y="733297"/>
                  <a:pt x="603623" y="735165"/>
                </a:cubicBezTo>
                <a:close/>
                <a:moveTo>
                  <a:pt x="69838" y="317458"/>
                </a:moveTo>
                <a:cubicBezTo>
                  <a:pt x="91541" y="377766"/>
                  <a:pt x="171774" y="572298"/>
                  <a:pt x="327524" y="653153"/>
                </a:cubicBezTo>
                <a:cubicBezTo>
                  <a:pt x="409802" y="695938"/>
                  <a:pt x="502399" y="700741"/>
                  <a:pt x="602556" y="667385"/>
                </a:cubicBezTo>
                <a:cubicBezTo>
                  <a:pt x="952305" y="551128"/>
                  <a:pt x="907563" y="167223"/>
                  <a:pt x="891464" y="75694"/>
                </a:cubicBezTo>
                <a:cubicBezTo>
                  <a:pt x="657527" y="21968"/>
                  <a:pt x="212691" y="185191"/>
                  <a:pt x="69838" y="317458"/>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43" name="任意多边形: 形状 42"/>
          <p:cNvSpPr/>
          <p:nvPr>
            <p:custDataLst>
              <p:tags r:id="rId35"/>
            </p:custDataLst>
          </p:nvPr>
        </p:nvSpPr>
        <p:spPr>
          <a:xfrm flipH="1">
            <a:off x="3228919" y="1627784"/>
            <a:ext cx="154861" cy="81638"/>
          </a:xfrm>
          <a:custGeom>
            <a:avLst/>
            <a:gdLst>
              <a:gd name="connsiteX0" fmla="*/ 41666 w 283602"/>
              <a:gd name="connsiteY0" fmla="*/ 148211 h 149509"/>
              <a:gd name="connsiteX1" fmla="*/ 20319 w 283602"/>
              <a:gd name="connsiteY1" fmla="*/ 147144 h 149509"/>
              <a:gd name="connsiteX2" fmla="*/ 2351 w 283602"/>
              <a:gd name="connsiteY2" fmla="*/ 104804 h 149509"/>
              <a:gd name="connsiteX3" fmla="*/ 95926 w 283602"/>
              <a:gd name="connsiteY3" fmla="*/ 12830 h 149509"/>
              <a:gd name="connsiteX4" fmla="*/ 263951 w 283602"/>
              <a:gd name="connsiteY4" fmla="*/ 23237 h 149509"/>
              <a:gd name="connsiteX5" fmla="*/ 280940 w 283602"/>
              <a:gd name="connsiteY5" fmla="*/ 65933 h 149509"/>
              <a:gd name="connsiteX6" fmla="*/ 238156 w 283602"/>
              <a:gd name="connsiteY6" fmla="*/ 82922 h 149509"/>
              <a:gd name="connsiteX7" fmla="*/ 120565 w 283602"/>
              <a:gd name="connsiteY7" fmla="*/ 72960 h 149509"/>
              <a:gd name="connsiteX8" fmla="*/ 62570 w 283602"/>
              <a:gd name="connsiteY8" fmla="*/ 129176 h 149509"/>
              <a:gd name="connsiteX9" fmla="*/ 41489 w 283602"/>
              <a:gd name="connsiteY9" fmla="*/ 148211 h 149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602" h="149509">
                <a:moveTo>
                  <a:pt x="41666" y="148211"/>
                </a:moveTo>
                <a:cubicBezTo>
                  <a:pt x="34906" y="150168"/>
                  <a:pt x="27435" y="149990"/>
                  <a:pt x="20319" y="147144"/>
                </a:cubicBezTo>
                <a:cubicBezTo>
                  <a:pt x="3685" y="140384"/>
                  <a:pt x="-4320" y="121437"/>
                  <a:pt x="2351" y="104804"/>
                </a:cubicBezTo>
                <a:cubicBezTo>
                  <a:pt x="3418" y="102135"/>
                  <a:pt x="29125" y="40227"/>
                  <a:pt x="95926" y="12830"/>
                </a:cubicBezTo>
                <a:cubicBezTo>
                  <a:pt x="144848" y="-7272"/>
                  <a:pt x="201331" y="-3714"/>
                  <a:pt x="263951" y="23237"/>
                </a:cubicBezTo>
                <a:cubicBezTo>
                  <a:pt x="280407" y="30353"/>
                  <a:pt x="288056" y="49477"/>
                  <a:pt x="280940" y="65933"/>
                </a:cubicBezTo>
                <a:cubicBezTo>
                  <a:pt x="273824" y="82478"/>
                  <a:pt x="254700" y="90038"/>
                  <a:pt x="238156" y="82922"/>
                </a:cubicBezTo>
                <a:cubicBezTo>
                  <a:pt x="192169" y="63087"/>
                  <a:pt x="152586" y="59796"/>
                  <a:pt x="120565" y="72960"/>
                </a:cubicBezTo>
                <a:cubicBezTo>
                  <a:pt x="79470" y="89771"/>
                  <a:pt x="62747" y="128820"/>
                  <a:pt x="62570" y="129176"/>
                </a:cubicBezTo>
                <a:cubicBezTo>
                  <a:pt x="58656" y="138783"/>
                  <a:pt x="50739" y="145454"/>
                  <a:pt x="41489" y="148211"/>
                </a:cubicBezTo>
                <a:close/>
              </a:path>
            </a:pathLst>
          </a:custGeom>
          <a:solidFill>
            <a:schemeClr val="accent3">
              <a:lumMod val="50000"/>
            </a:schemeClr>
          </a:solidFill>
          <a:ln w="8892" cap="flat">
            <a:noFill/>
            <a:prstDash val="solid"/>
            <a:miter/>
          </a:ln>
        </p:spPr>
        <p:txBody>
          <a:bodyPr rtlCol="0" anchor="ctr"/>
          <a:lstStyle/>
          <a:p>
            <a:endParaRPr lang="en-US" sz="1350"/>
          </a:p>
        </p:txBody>
      </p:sp>
      <p:sp>
        <p:nvSpPr>
          <p:cNvPr id="44" name="任意多边形: 形状 43"/>
          <p:cNvSpPr/>
          <p:nvPr>
            <p:custDataLst>
              <p:tags r:id="rId36"/>
            </p:custDataLst>
          </p:nvPr>
        </p:nvSpPr>
        <p:spPr>
          <a:xfrm flipH="1">
            <a:off x="3153542" y="1686191"/>
            <a:ext cx="138580" cy="271496"/>
          </a:xfrm>
          <a:custGeom>
            <a:avLst/>
            <a:gdLst>
              <a:gd name="connsiteX0" fmla="*/ 237260 w 253787"/>
              <a:gd name="connsiteY0" fmla="*/ 359509 h 497202"/>
              <a:gd name="connsiteX1" fmla="*/ 184424 w 253787"/>
              <a:gd name="connsiteY1" fmla="*/ 63308 h 497202"/>
              <a:gd name="connsiteX2" fmla="*/ 147243 w 253787"/>
              <a:gd name="connsiteY2" fmla="*/ 2911 h 497202"/>
              <a:gd name="connsiteX3" fmla="*/ 111574 w 253787"/>
              <a:gd name="connsiteY3" fmla="*/ 108049 h 497202"/>
              <a:gd name="connsiteX4" fmla="*/ 82310 w 253787"/>
              <a:gd name="connsiteY4" fmla="*/ 81898 h 497202"/>
              <a:gd name="connsiteX5" fmla="*/ 33299 w 253787"/>
              <a:gd name="connsiteY5" fmla="*/ 114454 h 497202"/>
              <a:gd name="connsiteX6" fmla="*/ 7593 w 253787"/>
              <a:gd name="connsiteY6" fmla="*/ 179920 h 497202"/>
              <a:gd name="connsiteX7" fmla="*/ 25205 w 253787"/>
              <a:gd name="connsiteY7" fmla="*/ 415547 h 497202"/>
              <a:gd name="connsiteX8" fmla="*/ 99033 w 253787"/>
              <a:gd name="connsiteY8" fmla="*/ 497203 h 497202"/>
              <a:gd name="connsiteX9" fmla="*/ 237349 w 253787"/>
              <a:gd name="connsiteY9" fmla="*/ 359420 h 49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787" h="497202">
                <a:moveTo>
                  <a:pt x="237260" y="359509"/>
                </a:moveTo>
                <a:cubicBezTo>
                  <a:pt x="292320" y="264600"/>
                  <a:pt x="192874" y="96575"/>
                  <a:pt x="184424" y="63308"/>
                </a:cubicBezTo>
                <a:cubicBezTo>
                  <a:pt x="175974" y="30040"/>
                  <a:pt x="170548" y="-11410"/>
                  <a:pt x="147243" y="2911"/>
                </a:cubicBezTo>
                <a:cubicBezTo>
                  <a:pt x="123938" y="17232"/>
                  <a:pt x="123316" y="81364"/>
                  <a:pt x="111574" y="108049"/>
                </a:cubicBezTo>
                <a:cubicBezTo>
                  <a:pt x="106504" y="119701"/>
                  <a:pt x="87825" y="83054"/>
                  <a:pt x="82310" y="81898"/>
                </a:cubicBezTo>
                <a:cubicBezTo>
                  <a:pt x="63720" y="77984"/>
                  <a:pt x="42550" y="100933"/>
                  <a:pt x="33299" y="114454"/>
                </a:cubicBezTo>
                <a:cubicBezTo>
                  <a:pt x="19957" y="133933"/>
                  <a:pt x="13196" y="156971"/>
                  <a:pt x="7593" y="179920"/>
                </a:cubicBezTo>
                <a:cubicBezTo>
                  <a:pt x="-6817" y="238271"/>
                  <a:pt x="-591" y="357819"/>
                  <a:pt x="25205" y="415547"/>
                </a:cubicBezTo>
                <a:cubicBezTo>
                  <a:pt x="41838" y="452817"/>
                  <a:pt x="65677" y="476833"/>
                  <a:pt x="99033" y="497203"/>
                </a:cubicBezTo>
                <a:lnTo>
                  <a:pt x="237349" y="359420"/>
                </a:lnTo>
                <a:close/>
              </a:path>
            </a:pathLst>
          </a:custGeom>
          <a:solidFill>
            <a:srgbClr val="F7B690"/>
          </a:solidFill>
          <a:ln w="8892" cap="flat">
            <a:noFill/>
            <a:prstDash val="solid"/>
            <a:miter/>
          </a:ln>
        </p:spPr>
        <p:txBody>
          <a:bodyPr rtlCol="0" anchor="ctr"/>
          <a:lstStyle/>
          <a:p>
            <a:endParaRPr lang="en-US" sz="1350"/>
          </a:p>
        </p:txBody>
      </p:sp>
      <p:sp>
        <p:nvSpPr>
          <p:cNvPr id="45" name="任意多边形: 形状 44"/>
          <p:cNvSpPr/>
          <p:nvPr>
            <p:custDataLst>
              <p:tags r:id="rId37"/>
            </p:custDataLst>
          </p:nvPr>
        </p:nvSpPr>
        <p:spPr>
          <a:xfrm flipH="1">
            <a:off x="2358092" y="1684817"/>
            <a:ext cx="900576" cy="606347"/>
          </a:xfrm>
          <a:custGeom>
            <a:avLst/>
            <a:gdLst>
              <a:gd name="connsiteX0" fmla="*/ 1649261 w 1649260"/>
              <a:gd name="connsiteY0" fmla="*/ 89 h 1110427"/>
              <a:gd name="connsiteX1" fmla="*/ 668415 w 1649260"/>
              <a:gd name="connsiteY1" fmla="*/ 582174 h 1110427"/>
              <a:gd name="connsiteX2" fmla="*/ 196005 w 1649260"/>
              <a:gd name="connsiteY2" fmla="*/ 305897 h 1110427"/>
              <a:gd name="connsiteX3" fmla="*/ 3874 w 1649260"/>
              <a:gd name="connsiteY3" fmla="*/ 478014 h 1110427"/>
              <a:gd name="connsiteX4" fmla="*/ 552336 w 1649260"/>
              <a:gd name="connsiteY4" fmla="*/ 1102528 h 1110427"/>
              <a:gd name="connsiteX5" fmla="*/ 1468515 w 1649260"/>
              <a:gd name="connsiteY5" fmla="*/ 745930 h 1110427"/>
              <a:gd name="connsiteX6" fmla="*/ 1649261 w 1649260"/>
              <a:gd name="connsiteY6" fmla="*/ 0 h 111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60" h="1110427">
                <a:moveTo>
                  <a:pt x="1649261" y="89"/>
                </a:moveTo>
                <a:cubicBezTo>
                  <a:pt x="1446278" y="73205"/>
                  <a:pt x="855298" y="634032"/>
                  <a:pt x="668415" y="582174"/>
                </a:cubicBezTo>
                <a:cubicBezTo>
                  <a:pt x="481533" y="530316"/>
                  <a:pt x="196005" y="305897"/>
                  <a:pt x="196005" y="305897"/>
                </a:cubicBezTo>
                <a:cubicBezTo>
                  <a:pt x="196005" y="305897"/>
                  <a:pt x="-32239" y="419574"/>
                  <a:pt x="3874" y="478014"/>
                </a:cubicBezTo>
                <a:cubicBezTo>
                  <a:pt x="39988" y="536454"/>
                  <a:pt x="425405" y="1061167"/>
                  <a:pt x="552336" y="1102528"/>
                </a:cubicBezTo>
                <a:cubicBezTo>
                  <a:pt x="769106" y="1173243"/>
                  <a:pt x="1468515" y="745930"/>
                  <a:pt x="1468515" y="745930"/>
                </a:cubicBezTo>
                <a:lnTo>
                  <a:pt x="1649261" y="0"/>
                </a:lnTo>
                <a:close/>
              </a:path>
            </a:pathLst>
          </a:custGeom>
          <a:solidFill>
            <a:srgbClr val="FFFFFF"/>
          </a:solidFill>
          <a:ln w="8892" cap="flat">
            <a:noFill/>
            <a:prstDash val="solid"/>
            <a:miter/>
          </a:ln>
        </p:spPr>
        <p:txBody>
          <a:bodyPr rtlCol="0" anchor="ctr"/>
          <a:lstStyle/>
          <a:p>
            <a:endParaRPr lang="en-US" sz="1350"/>
          </a:p>
        </p:txBody>
      </p:sp>
      <p:sp>
        <p:nvSpPr>
          <p:cNvPr id="46" name="任意多边形: 形状 45"/>
          <p:cNvSpPr/>
          <p:nvPr>
            <p:custDataLst>
              <p:tags r:id="rId38"/>
            </p:custDataLst>
          </p:nvPr>
        </p:nvSpPr>
        <p:spPr>
          <a:xfrm flipH="1">
            <a:off x="1396635" y="1598216"/>
            <a:ext cx="571137" cy="1905519"/>
          </a:xfrm>
          <a:custGeom>
            <a:avLst/>
            <a:gdLst>
              <a:gd name="connsiteX0" fmla="*/ 128077 w 1045946"/>
              <a:gd name="connsiteY0" fmla="*/ 0 h 3489654"/>
              <a:gd name="connsiteX1" fmla="*/ 35570 w 1045946"/>
              <a:gd name="connsiteY1" fmla="*/ 3457553 h 3489654"/>
              <a:gd name="connsiteX2" fmla="*/ 1045946 w 1045946"/>
              <a:gd name="connsiteY2" fmla="*/ 3378210 h 3489654"/>
              <a:gd name="connsiteX3" fmla="*/ 791996 w 1045946"/>
              <a:gd name="connsiteY3" fmla="*/ 1862334 h 3489654"/>
              <a:gd name="connsiteX4" fmla="*/ 771092 w 1045946"/>
              <a:gd name="connsiteY4" fmla="*/ 338897 h 3489654"/>
              <a:gd name="connsiteX5" fmla="*/ 128077 w 1045946"/>
              <a:gd name="connsiteY5" fmla="*/ 0 h 348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5946" h="3489654">
                <a:moveTo>
                  <a:pt x="128077" y="0"/>
                </a:moveTo>
                <a:cubicBezTo>
                  <a:pt x="153606" y="264891"/>
                  <a:pt x="-88426" y="3137157"/>
                  <a:pt x="35570" y="3457553"/>
                </a:cubicBezTo>
                <a:cubicBezTo>
                  <a:pt x="455767" y="3561979"/>
                  <a:pt x="1045946" y="3378210"/>
                  <a:pt x="1045946" y="3378210"/>
                </a:cubicBezTo>
                <a:cubicBezTo>
                  <a:pt x="1045946" y="3378210"/>
                  <a:pt x="784168" y="2101430"/>
                  <a:pt x="791996" y="1862334"/>
                </a:cubicBezTo>
                <a:cubicBezTo>
                  <a:pt x="799823" y="1623238"/>
                  <a:pt x="844387" y="499095"/>
                  <a:pt x="771092" y="338897"/>
                </a:cubicBezTo>
                <a:cubicBezTo>
                  <a:pt x="682944" y="146411"/>
                  <a:pt x="128077" y="0"/>
                  <a:pt x="128077" y="0"/>
                </a:cubicBezTo>
                <a:close/>
              </a:path>
            </a:pathLst>
          </a:custGeom>
          <a:solidFill>
            <a:srgbClr val="FFFFFF"/>
          </a:solidFill>
          <a:ln w="8892" cap="flat">
            <a:noFill/>
            <a:prstDash val="solid"/>
            <a:miter/>
          </a:ln>
        </p:spPr>
        <p:txBody>
          <a:bodyPr rtlCol="0" anchor="ctr"/>
          <a:lstStyle/>
          <a:p>
            <a:endParaRPr lang="en-US" sz="1350"/>
          </a:p>
        </p:txBody>
      </p:sp>
      <p:sp>
        <p:nvSpPr>
          <p:cNvPr id="47" name="任意多边形: 形状 46"/>
          <p:cNvSpPr/>
          <p:nvPr>
            <p:custDataLst>
              <p:tags r:id="rId39"/>
            </p:custDataLst>
          </p:nvPr>
        </p:nvSpPr>
        <p:spPr>
          <a:xfrm flipH="1">
            <a:off x="2251285" y="1625901"/>
            <a:ext cx="399662" cy="1876808"/>
          </a:xfrm>
          <a:custGeom>
            <a:avLst/>
            <a:gdLst>
              <a:gd name="connsiteX0" fmla="*/ 731918 w 731918"/>
              <a:gd name="connsiteY0" fmla="*/ 89 h 3437073"/>
              <a:gd name="connsiteX1" fmla="*/ 359932 w 731918"/>
              <a:gd name="connsiteY1" fmla="*/ 206274 h 3437073"/>
              <a:gd name="connsiteX2" fmla="*/ 263155 w 731918"/>
              <a:gd name="connsiteY2" fmla="*/ 1857975 h 3437073"/>
              <a:gd name="connsiteX3" fmla="*/ 3067 w 731918"/>
              <a:gd name="connsiteY3" fmla="*/ 3308385 h 3437073"/>
              <a:gd name="connsiteX4" fmla="*/ 556777 w 731918"/>
              <a:gd name="connsiteY4" fmla="*/ 3432291 h 3437073"/>
              <a:gd name="connsiteX5" fmla="*/ 609969 w 731918"/>
              <a:gd name="connsiteY5" fmla="*/ 1480741 h 3437073"/>
              <a:gd name="connsiteX6" fmla="*/ 731918 w 731918"/>
              <a:gd name="connsiteY6" fmla="*/ 0 h 3437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918" h="3437073">
                <a:moveTo>
                  <a:pt x="731918" y="89"/>
                </a:moveTo>
                <a:cubicBezTo>
                  <a:pt x="731918" y="89"/>
                  <a:pt x="545925" y="45097"/>
                  <a:pt x="359932" y="206274"/>
                </a:cubicBezTo>
                <a:cubicBezTo>
                  <a:pt x="120035" y="414148"/>
                  <a:pt x="360554" y="1551989"/>
                  <a:pt x="263155" y="1857975"/>
                </a:cubicBezTo>
                <a:cubicBezTo>
                  <a:pt x="165755" y="2164050"/>
                  <a:pt x="-26553" y="3268891"/>
                  <a:pt x="3067" y="3308385"/>
                </a:cubicBezTo>
                <a:cubicBezTo>
                  <a:pt x="32687" y="3347878"/>
                  <a:pt x="438296" y="3461645"/>
                  <a:pt x="556777" y="3432291"/>
                </a:cubicBezTo>
                <a:cubicBezTo>
                  <a:pt x="675257" y="3403027"/>
                  <a:pt x="649462" y="1765023"/>
                  <a:pt x="609969" y="1480741"/>
                </a:cubicBezTo>
                <a:cubicBezTo>
                  <a:pt x="570475" y="1196459"/>
                  <a:pt x="731918" y="0"/>
                  <a:pt x="731918" y="0"/>
                </a:cubicBezTo>
                <a:close/>
              </a:path>
            </a:pathLst>
          </a:custGeom>
          <a:solidFill>
            <a:srgbClr val="FFFFFF"/>
          </a:solidFill>
          <a:ln w="8892" cap="flat">
            <a:noFill/>
            <a:prstDash val="solid"/>
            <a:miter/>
          </a:ln>
        </p:spPr>
        <p:txBody>
          <a:bodyPr rtlCol="0" anchor="ctr"/>
          <a:lstStyle/>
          <a:p>
            <a:endParaRPr lang="en-US" sz="1350"/>
          </a:p>
        </p:txBody>
      </p:sp>
      <p:sp>
        <p:nvSpPr>
          <p:cNvPr id="48" name="任意多边形: 形状 47"/>
          <p:cNvSpPr/>
          <p:nvPr>
            <p:custDataLst>
              <p:tags r:id="rId40"/>
            </p:custDataLst>
          </p:nvPr>
        </p:nvSpPr>
        <p:spPr>
          <a:xfrm flipH="1">
            <a:off x="1433354" y="2672162"/>
            <a:ext cx="285234" cy="289730"/>
          </a:xfrm>
          <a:custGeom>
            <a:avLst/>
            <a:gdLst>
              <a:gd name="connsiteX0" fmla="*/ 259961 w 522361"/>
              <a:gd name="connsiteY0" fmla="*/ 55593 h 530594"/>
              <a:gd name="connsiteX1" fmla="*/ 148863 w 522361"/>
              <a:gd name="connsiteY1" fmla="*/ 214813 h 530594"/>
              <a:gd name="connsiteX2" fmla="*/ 29671 w 522361"/>
              <a:gd name="connsiteY2" fmla="*/ 425801 h 530594"/>
              <a:gd name="connsiteX3" fmla="*/ 4410 w 522361"/>
              <a:gd name="connsiteY3" fmla="*/ 529427 h 530594"/>
              <a:gd name="connsiteX4" fmla="*/ 285757 w 522361"/>
              <a:gd name="connsiteY4" fmla="*/ 496071 h 530594"/>
              <a:gd name="connsiteX5" fmla="*/ 315288 w 522361"/>
              <a:gd name="connsiteY5" fmla="*/ 275121 h 530594"/>
              <a:gd name="connsiteX6" fmla="*/ 522362 w 522361"/>
              <a:gd name="connsiteY6" fmla="*/ 0 h 530594"/>
              <a:gd name="connsiteX7" fmla="*/ 259872 w 522361"/>
              <a:gd name="connsiteY7" fmla="*/ 55505 h 5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361" h="530594">
                <a:moveTo>
                  <a:pt x="259961" y="55593"/>
                </a:moveTo>
                <a:lnTo>
                  <a:pt x="148863" y="214813"/>
                </a:lnTo>
                <a:cubicBezTo>
                  <a:pt x="148863" y="214813"/>
                  <a:pt x="43814" y="396181"/>
                  <a:pt x="29671" y="425801"/>
                </a:cubicBezTo>
                <a:cubicBezTo>
                  <a:pt x="15528" y="455421"/>
                  <a:pt x="-10356" y="522044"/>
                  <a:pt x="4410" y="529427"/>
                </a:cubicBezTo>
                <a:cubicBezTo>
                  <a:pt x="19175" y="536810"/>
                  <a:pt x="256136" y="507190"/>
                  <a:pt x="285757" y="496071"/>
                </a:cubicBezTo>
                <a:cubicBezTo>
                  <a:pt x="315377" y="484952"/>
                  <a:pt x="289315" y="287396"/>
                  <a:pt x="315288" y="275121"/>
                </a:cubicBezTo>
                <a:cubicBezTo>
                  <a:pt x="341261" y="262846"/>
                  <a:pt x="522362" y="0"/>
                  <a:pt x="522362" y="0"/>
                </a:cubicBezTo>
                <a:lnTo>
                  <a:pt x="259872" y="55505"/>
                </a:lnTo>
                <a:close/>
              </a:path>
            </a:pathLst>
          </a:custGeom>
          <a:solidFill>
            <a:srgbClr val="F7B690"/>
          </a:solidFill>
          <a:ln w="8892" cap="flat">
            <a:noFill/>
            <a:prstDash val="solid"/>
            <a:miter/>
          </a:ln>
        </p:spPr>
        <p:txBody>
          <a:bodyPr rtlCol="0" anchor="ctr"/>
          <a:lstStyle/>
          <a:p>
            <a:endParaRPr lang="en-US" sz="1350"/>
          </a:p>
        </p:txBody>
      </p:sp>
      <p:sp>
        <p:nvSpPr>
          <p:cNvPr id="49" name="任意多边形: 形状 48"/>
          <p:cNvSpPr/>
          <p:nvPr>
            <p:custDataLst>
              <p:tags r:id="rId41"/>
            </p:custDataLst>
          </p:nvPr>
        </p:nvSpPr>
        <p:spPr>
          <a:xfrm flipH="1">
            <a:off x="1164274" y="1774579"/>
            <a:ext cx="538166" cy="1042518"/>
          </a:xfrm>
          <a:custGeom>
            <a:avLst/>
            <a:gdLst>
              <a:gd name="connsiteX0" fmla="*/ 285178 w 985565"/>
              <a:gd name="connsiteY0" fmla="*/ 16007 h 1909206"/>
              <a:gd name="connsiteX1" fmla="*/ 985565 w 985565"/>
              <a:gd name="connsiteY1" fmla="*/ 1085891 h 1909206"/>
              <a:gd name="connsiteX2" fmla="*/ 376885 w 985565"/>
              <a:gd name="connsiteY2" fmla="*/ 1909207 h 1909206"/>
              <a:gd name="connsiteX3" fmla="*/ 148818 w 985565"/>
              <a:gd name="connsiteY3" fmla="*/ 1759683 h 1909206"/>
              <a:gd name="connsiteX4" fmla="*/ 474640 w 985565"/>
              <a:gd name="connsiteY4" fmla="*/ 1051290 h 1909206"/>
              <a:gd name="connsiteX5" fmla="*/ 718 w 985565"/>
              <a:gd name="connsiteY5" fmla="*/ 504695 h 1909206"/>
              <a:gd name="connsiteX6" fmla="*/ 285089 w 985565"/>
              <a:gd name="connsiteY6" fmla="*/ 16007 h 190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565" h="1909206">
                <a:moveTo>
                  <a:pt x="285178" y="16007"/>
                </a:moveTo>
                <a:cubicBezTo>
                  <a:pt x="531479" y="317101"/>
                  <a:pt x="985565" y="927917"/>
                  <a:pt x="985565" y="1085891"/>
                </a:cubicBezTo>
                <a:cubicBezTo>
                  <a:pt x="985565" y="1243865"/>
                  <a:pt x="376885" y="1909207"/>
                  <a:pt x="376885" y="1909207"/>
                </a:cubicBezTo>
                <a:lnTo>
                  <a:pt x="148818" y="1759683"/>
                </a:lnTo>
                <a:cubicBezTo>
                  <a:pt x="148818" y="1759683"/>
                  <a:pt x="452403" y="1110530"/>
                  <a:pt x="474640" y="1051290"/>
                </a:cubicBezTo>
                <a:cubicBezTo>
                  <a:pt x="496878" y="992049"/>
                  <a:pt x="15572" y="697182"/>
                  <a:pt x="718" y="504695"/>
                </a:cubicBezTo>
                <a:cubicBezTo>
                  <a:pt x="-14048" y="312209"/>
                  <a:pt x="202989" y="-84328"/>
                  <a:pt x="285089" y="16007"/>
                </a:cubicBezTo>
                <a:close/>
              </a:path>
            </a:pathLst>
          </a:custGeom>
          <a:solidFill>
            <a:srgbClr val="FFFFFF"/>
          </a:solidFill>
          <a:ln w="8892" cap="flat">
            <a:noFill/>
            <a:prstDash val="solid"/>
            <a:miter/>
          </a:ln>
        </p:spPr>
        <p:txBody>
          <a:bodyPr rtlCol="0" anchor="ctr"/>
          <a:lstStyle/>
          <a:p>
            <a:endParaRPr lang="en-US" sz="1350"/>
          </a:p>
        </p:txBody>
      </p:sp>
      <p:sp>
        <p:nvSpPr>
          <p:cNvPr id="50" name="任意多边形: 形状 49"/>
          <p:cNvSpPr/>
          <p:nvPr>
            <p:custDataLst>
              <p:tags r:id="rId42"/>
            </p:custDataLst>
          </p:nvPr>
        </p:nvSpPr>
        <p:spPr>
          <a:xfrm flipH="1">
            <a:off x="1946678" y="1074389"/>
            <a:ext cx="359192" cy="360843"/>
          </a:xfrm>
          <a:custGeom>
            <a:avLst/>
            <a:gdLst>
              <a:gd name="connsiteX0" fmla="*/ 75320 w 657801"/>
              <a:gd name="connsiteY0" fmla="*/ 80931 h 660827"/>
              <a:gd name="connsiteX1" fmla="*/ 141409 w 657801"/>
              <a:gd name="connsiteY1" fmla="*/ 500416 h 660827"/>
              <a:gd name="connsiteX2" fmla="*/ 559027 w 657801"/>
              <a:gd name="connsiteY2" fmla="*/ 655366 h 660827"/>
              <a:gd name="connsiteX3" fmla="*/ 633033 w 657801"/>
              <a:gd name="connsiteY3" fmla="*/ 205104 h 660827"/>
              <a:gd name="connsiteX4" fmla="*/ 493026 w 657801"/>
              <a:gd name="connsiteY4" fmla="*/ 93117 h 660827"/>
              <a:gd name="connsiteX5" fmla="*/ 323222 w 657801"/>
              <a:gd name="connsiteY5" fmla="*/ 11639 h 660827"/>
              <a:gd name="connsiteX6" fmla="*/ 75320 w 657801"/>
              <a:gd name="connsiteY6" fmla="*/ 80931 h 66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801" h="660827">
                <a:moveTo>
                  <a:pt x="75320" y="80931"/>
                </a:moveTo>
                <a:cubicBezTo>
                  <a:pt x="-48676" y="162498"/>
                  <a:pt x="-14697" y="399993"/>
                  <a:pt x="141409" y="500416"/>
                </a:cubicBezTo>
                <a:cubicBezTo>
                  <a:pt x="221908" y="552274"/>
                  <a:pt x="503967" y="689790"/>
                  <a:pt x="559027" y="655366"/>
                </a:cubicBezTo>
                <a:cubicBezTo>
                  <a:pt x="614087" y="620943"/>
                  <a:pt x="700723" y="353739"/>
                  <a:pt x="633033" y="205104"/>
                </a:cubicBezTo>
                <a:cubicBezTo>
                  <a:pt x="611151" y="157072"/>
                  <a:pt x="559649" y="103524"/>
                  <a:pt x="493026" y="93117"/>
                </a:cubicBezTo>
                <a:cubicBezTo>
                  <a:pt x="429161" y="83155"/>
                  <a:pt x="406034" y="46952"/>
                  <a:pt x="323222" y="11639"/>
                </a:cubicBezTo>
                <a:cubicBezTo>
                  <a:pt x="232938" y="-26876"/>
                  <a:pt x="139008" y="39036"/>
                  <a:pt x="75320" y="80931"/>
                </a:cubicBezTo>
                <a:close/>
              </a:path>
            </a:pathLst>
          </a:custGeom>
          <a:solidFill>
            <a:srgbClr val="12162C"/>
          </a:solidFill>
          <a:ln w="5198" cap="flat">
            <a:noFill/>
            <a:prstDash val="solid"/>
            <a:miter/>
          </a:ln>
        </p:spPr>
        <p:txBody>
          <a:bodyPr rtlCol="0" anchor="ctr">
            <a:noAutofit/>
          </a:bodyPr>
          <a:lstStyle/>
          <a:p>
            <a:pPr lvl="0" algn="l">
              <a:buClrTx/>
              <a:buSzTx/>
              <a:buFontTx/>
            </a:pPr>
            <a:endParaRPr lang="en-US" sz="1350">
              <a:sym typeface="+mn-lt"/>
            </a:endParaRPr>
          </a:p>
        </p:txBody>
      </p:sp>
      <p:sp>
        <p:nvSpPr>
          <p:cNvPr id="51" name="任意多边形: 形状 50"/>
          <p:cNvSpPr/>
          <p:nvPr>
            <p:custDataLst>
              <p:tags r:id="rId43"/>
            </p:custDataLst>
          </p:nvPr>
        </p:nvSpPr>
        <p:spPr>
          <a:xfrm flipH="1">
            <a:off x="1974153" y="1178128"/>
            <a:ext cx="293120" cy="350801"/>
          </a:xfrm>
          <a:custGeom>
            <a:avLst/>
            <a:gdLst>
              <a:gd name="connsiteX0" fmla="*/ 161632 w 536802"/>
              <a:gd name="connsiteY0" fmla="*/ 49014 h 642435"/>
              <a:gd name="connsiteX1" fmla="*/ 46887 w 536802"/>
              <a:gd name="connsiteY1" fmla="*/ 33982 h 642435"/>
              <a:gd name="connsiteX2" fmla="*/ 1078 w 536802"/>
              <a:gd name="connsiteY2" fmla="*/ 210101 h 642435"/>
              <a:gd name="connsiteX3" fmla="*/ 186182 w 536802"/>
              <a:gd name="connsiteY3" fmla="*/ 642040 h 642435"/>
              <a:gd name="connsiteX4" fmla="*/ 491011 w 536802"/>
              <a:gd name="connsiteY4" fmla="*/ 359448 h 642435"/>
              <a:gd name="connsiteX5" fmla="*/ 502041 w 536802"/>
              <a:gd name="connsiteY5" fmla="*/ 241945 h 642435"/>
              <a:gd name="connsiteX6" fmla="*/ 530416 w 536802"/>
              <a:gd name="connsiteY6" fmla="*/ 113324 h 642435"/>
              <a:gd name="connsiteX7" fmla="*/ 471354 w 536802"/>
              <a:gd name="connsiteY7" fmla="*/ 131737 h 642435"/>
              <a:gd name="connsiteX8" fmla="*/ 388542 w 536802"/>
              <a:gd name="connsiteY8" fmla="*/ 17615 h 642435"/>
              <a:gd name="connsiteX9" fmla="*/ 161632 w 536802"/>
              <a:gd name="connsiteY9" fmla="*/ 49103 h 64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802" h="642435">
                <a:moveTo>
                  <a:pt x="161632" y="49014"/>
                </a:moveTo>
                <a:cubicBezTo>
                  <a:pt x="118135" y="61912"/>
                  <a:pt x="73572" y="2938"/>
                  <a:pt x="46887" y="33982"/>
                </a:cubicBezTo>
                <a:cubicBezTo>
                  <a:pt x="9528" y="77300"/>
                  <a:pt x="-4170" y="99448"/>
                  <a:pt x="1078" y="210101"/>
                </a:cubicBezTo>
                <a:cubicBezTo>
                  <a:pt x="10507" y="410682"/>
                  <a:pt x="116801" y="638037"/>
                  <a:pt x="186182" y="642040"/>
                </a:cubicBezTo>
                <a:cubicBezTo>
                  <a:pt x="400906" y="654404"/>
                  <a:pt x="488877" y="372879"/>
                  <a:pt x="491011" y="359448"/>
                </a:cubicBezTo>
                <a:cubicBezTo>
                  <a:pt x="505777" y="266851"/>
                  <a:pt x="487453" y="280283"/>
                  <a:pt x="502041" y="241945"/>
                </a:cubicBezTo>
                <a:cubicBezTo>
                  <a:pt x="516629" y="203608"/>
                  <a:pt x="550963" y="140454"/>
                  <a:pt x="530416" y="113324"/>
                </a:cubicBezTo>
                <a:cubicBezTo>
                  <a:pt x="509958" y="86284"/>
                  <a:pt x="471354" y="131737"/>
                  <a:pt x="471354" y="131737"/>
                </a:cubicBezTo>
                <a:cubicBezTo>
                  <a:pt x="471354" y="131737"/>
                  <a:pt x="462459" y="82726"/>
                  <a:pt x="388542" y="17615"/>
                </a:cubicBezTo>
                <a:cubicBezTo>
                  <a:pt x="342733" y="-22768"/>
                  <a:pt x="279134" y="14235"/>
                  <a:pt x="161632" y="49103"/>
                </a:cubicBezTo>
                <a:close/>
              </a:path>
            </a:pathLst>
          </a:custGeom>
          <a:solidFill>
            <a:srgbClr val="F7B690"/>
          </a:solidFill>
          <a:ln w="8892" cap="flat">
            <a:noFill/>
            <a:prstDash val="solid"/>
            <a:miter/>
          </a:ln>
        </p:spPr>
        <p:txBody>
          <a:bodyPr rtlCol="0" anchor="ctr"/>
          <a:lstStyle/>
          <a:p>
            <a:endParaRPr lang="en-US" sz="1350"/>
          </a:p>
        </p:txBody>
      </p:sp>
      <p:sp>
        <p:nvSpPr>
          <p:cNvPr id="52" name="任意多边形: 形状 51"/>
          <p:cNvSpPr/>
          <p:nvPr>
            <p:custDataLst>
              <p:tags r:id="rId44"/>
            </p:custDataLst>
          </p:nvPr>
        </p:nvSpPr>
        <p:spPr>
          <a:xfrm flipH="1">
            <a:off x="1747496" y="1703555"/>
            <a:ext cx="180305" cy="724688"/>
          </a:xfrm>
          <a:custGeom>
            <a:avLst/>
            <a:gdLst>
              <a:gd name="connsiteX0" fmla="*/ 330200 w 330200"/>
              <a:gd name="connsiteY0" fmla="*/ 0 h 1327150"/>
              <a:gd name="connsiteX1" fmla="*/ 101600 w 330200"/>
              <a:gd name="connsiteY1" fmla="*/ 431800 h 1327150"/>
              <a:gd name="connsiteX2" fmla="*/ 298450 w 330200"/>
              <a:gd name="connsiteY2" fmla="*/ 514350 h 1327150"/>
              <a:gd name="connsiteX3" fmla="*/ 0 w 330200"/>
              <a:gd name="connsiteY3" fmla="*/ 1327150 h 1327150"/>
            </a:gdLst>
            <a:ahLst/>
            <a:cxnLst>
              <a:cxn ang="0">
                <a:pos x="connsiteX0" y="connsiteY0"/>
              </a:cxn>
              <a:cxn ang="0">
                <a:pos x="connsiteX1" y="connsiteY1"/>
              </a:cxn>
              <a:cxn ang="0">
                <a:pos x="connsiteX2" y="connsiteY2"/>
              </a:cxn>
              <a:cxn ang="0">
                <a:pos x="connsiteX3" y="connsiteY3"/>
              </a:cxn>
            </a:cxnLst>
            <a:rect l="l" t="t" r="r" b="b"/>
            <a:pathLst>
              <a:path w="330200" h="1327150">
                <a:moveTo>
                  <a:pt x="330200" y="0"/>
                </a:moveTo>
                <a:lnTo>
                  <a:pt x="101600" y="431800"/>
                </a:lnTo>
                <a:lnTo>
                  <a:pt x="298450" y="514350"/>
                </a:lnTo>
                <a:lnTo>
                  <a:pt x="0" y="132715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任意多边形: 形状 52"/>
          <p:cNvSpPr/>
          <p:nvPr>
            <p:custDataLst>
              <p:tags r:id="rId45"/>
            </p:custDataLst>
          </p:nvPr>
        </p:nvSpPr>
        <p:spPr>
          <a:xfrm flipH="1">
            <a:off x="2330074" y="1713958"/>
            <a:ext cx="104022" cy="690014"/>
          </a:xfrm>
          <a:custGeom>
            <a:avLst/>
            <a:gdLst>
              <a:gd name="connsiteX0" fmla="*/ 76200 w 190500"/>
              <a:gd name="connsiteY0" fmla="*/ 0 h 1263650"/>
              <a:gd name="connsiteX1" fmla="*/ 190500 w 190500"/>
              <a:gd name="connsiteY1" fmla="*/ 412750 h 1263650"/>
              <a:gd name="connsiteX2" fmla="*/ 0 w 190500"/>
              <a:gd name="connsiteY2" fmla="*/ 495300 h 1263650"/>
              <a:gd name="connsiteX3" fmla="*/ 158750 w 190500"/>
              <a:gd name="connsiteY3" fmla="*/ 1263650 h 1263650"/>
            </a:gdLst>
            <a:ahLst/>
            <a:cxnLst>
              <a:cxn ang="0">
                <a:pos x="connsiteX0" y="connsiteY0"/>
              </a:cxn>
              <a:cxn ang="0">
                <a:pos x="connsiteX1" y="connsiteY1"/>
              </a:cxn>
              <a:cxn ang="0">
                <a:pos x="connsiteX2" y="connsiteY2"/>
              </a:cxn>
              <a:cxn ang="0">
                <a:pos x="connsiteX3" y="connsiteY3"/>
              </a:cxn>
            </a:cxnLst>
            <a:rect l="l" t="t" r="r" b="b"/>
            <a:pathLst>
              <a:path w="190500" h="1263650">
                <a:moveTo>
                  <a:pt x="76200" y="0"/>
                </a:moveTo>
                <a:lnTo>
                  <a:pt x="190500" y="412750"/>
                </a:lnTo>
                <a:lnTo>
                  <a:pt x="0" y="495300"/>
                </a:lnTo>
                <a:lnTo>
                  <a:pt x="158750" y="126365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任意多边形: 形状 53"/>
          <p:cNvSpPr/>
          <p:nvPr>
            <p:custDataLst>
              <p:tags r:id="rId46"/>
            </p:custDataLst>
          </p:nvPr>
        </p:nvSpPr>
        <p:spPr>
          <a:xfrm flipH="1">
            <a:off x="2499976" y="1946274"/>
            <a:ext cx="20805" cy="377947"/>
          </a:xfrm>
          <a:custGeom>
            <a:avLst/>
            <a:gdLst>
              <a:gd name="connsiteX0" fmla="*/ 0 w 38100"/>
              <a:gd name="connsiteY0" fmla="*/ 0 h 692150"/>
              <a:gd name="connsiteX1" fmla="*/ 38100 w 38100"/>
              <a:gd name="connsiteY1" fmla="*/ 692150 h 692150"/>
            </a:gdLst>
            <a:ahLst/>
            <a:cxnLst>
              <a:cxn ang="0">
                <a:pos x="connsiteX0" y="connsiteY0"/>
              </a:cxn>
              <a:cxn ang="0">
                <a:pos x="connsiteX1" y="connsiteY1"/>
              </a:cxn>
            </a:cxnLst>
            <a:rect l="l" t="t" r="r" b="b"/>
            <a:pathLst>
              <a:path w="38100" h="692150">
                <a:moveTo>
                  <a:pt x="0" y="0"/>
                </a:moveTo>
                <a:lnTo>
                  <a:pt x="38100" y="69215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任意多边形: 形状 54"/>
          <p:cNvSpPr/>
          <p:nvPr>
            <p:custDataLst>
              <p:tags r:id="rId47"/>
            </p:custDataLst>
          </p:nvPr>
        </p:nvSpPr>
        <p:spPr>
          <a:xfrm flipH="1">
            <a:off x="1542977" y="2064166"/>
            <a:ext cx="162968" cy="194174"/>
          </a:xfrm>
          <a:custGeom>
            <a:avLst/>
            <a:gdLst>
              <a:gd name="connsiteX0" fmla="*/ 0 w 298450"/>
              <a:gd name="connsiteY0" fmla="*/ 0 h 355600"/>
              <a:gd name="connsiteX1" fmla="*/ 298450 w 298450"/>
              <a:gd name="connsiteY1" fmla="*/ 355600 h 355600"/>
            </a:gdLst>
            <a:ahLst/>
            <a:cxnLst>
              <a:cxn ang="0">
                <a:pos x="connsiteX0" y="connsiteY0"/>
              </a:cxn>
              <a:cxn ang="0">
                <a:pos x="connsiteX1" y="connsiteY1"/>
              </a:cxn>
            </a:cxnLst>
            <a:rect l="l" t="t" r="r" b="b"/>
            <a:pathLst>
              <a:path w="298450" h="355600">
                <a:moveTo>
                  <a:pt x="0" y="0"/>
                </a:moveTo>
                <a:lnTo>
                  <a:pt x="298450" y="355600"/>
                </a:lnTo>
              </a:path>
            </a:pathLst>
          </a:custGeom>
          <a:no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任意多边形: 形状 55"/>
          <p:cNvSpPr/>
          <p:nvPr>
            <p:custDataLst>
              <p:tags r:id="rId48"/>
            </p:custDataLst>
          </p:nvPr>
        </p:nvSpPr>
        <p:spPr>
          <a:xfrm flipH="1">
            <a:off x="1546443" y="2936170"/>
            <a:ext cx="298197" cy="332871"/>
          </a:xfrm>
          <a:custGeom>
            <a:avLst/>
            <a:gdLst>
              <a:gd name="connsiteX0" fmla="*/ 0 w 546100"/>
              <a:gd name="connsiteY0" fmla="*/ 31750 h 609600"/>
              <a:gd name="connsiteX1" fmla="*/ 539750 w 546100"/>
              <a:gd name="connsiteY1" fmla="*/ 0 h 609600"/>
              <a:gd name="connsiteX2" fmla="*/ 546100 w 546100"/>
              <a:gd name="connsiteY2" fmla="*/ 533400 h 609600"/>
              <a:gd name="connsiteX3" fmla="*/ 76200 w 546100"/>
              <a:gd name="connsiteY3" fmla="*/ 609600 h 609600"/>
              <a:gd name="connsiteX4" fmla="*/ 0 w 546100"/>
              <a:gd name="connsiteY4" fmla="*/ 3175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100" h="609600">
                <a:moveTo>
                  <a:pt x="0" y="31750"/>
                </a:moveTo>
                <a:lnTo>
                  <a:pt x="539750" y="0"/>
                </a:lnTo>
                <a:cubicBezTo>
                  <a:pt x="541867" y="177800"/>
                  <a:pt x="543983" y="355600"/>
                  <a:pt x="546100" y="533400"/>
                </a:cubicBezTo>
                <a:lnTo>
                  <a:pt x="76200" y="609600"/>
                </a:lnTo>
                <a:lnTo>
                  <a:pt x="0" y="31750"/>
                </a:lnTo>
                <a:close/>
              </a:path>
            </a:pathLst>
          </a:custGeom>
          <a:solidFill>
            <a:srgbClr val="FFFFFF"/>
          </a:solidFill>
          <a:ln w="15875">
            <a:solidFill>
              <a:schemeClr val="accent3">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日期占位符 4"/>
          <p:cNvSpPr>
            <a:spLocks noGrp="1"/>
          </p:cNvSpPr>
          <p:nvPr userDrawn="1">
            <p:ph type="dt" sz="half" idx="10"/>
            <p:custDataLst>
              <p:tags r:id="rId49"/>
            </p:custDataLst>
          </p:nvPr>
        </p:nvSpPr>
        <p:spPr/>
        <p:txBody>
          <a:bodyPr wrap="square">
            <a:normAutofit/>
          </a:bodyPr>
          <a:lstStyle/>
          <a:p>
            <a:r>
              <a:rPr lang="en-US"/>
              <a:t>Date Area</a:t>
            </a:r>
          </a:p>
        </p:txBody>
      </p:sp>
      <p:sp>
        <p:nvSpPr>
          <p:cNvPr id="5" name="页脚占位符 5"/>
          <p:cNvSpPr>
            <a:spLocks noGrp="1"/>
          </p:cNvSpPr>
          <p:nvPr userDrawn="1">
            <p:ph type="ftr" sz="quarter" idx="11"/>
            <p:custDataLst>
              <p:tags r:id="rId50"/>
            </p:custDataLst>
          </p:nvPr>
        </p:nvSpPr>
        <p:spPr/>
        <p:txBody>
          <a:bodyPr/>
          <a:lstStyle/>
          <a:p>
            <a:endParaRPr lang="en-US"/>
          </a:p>
        </p:txBody>
      </p:sp>
      <p:sp>
        <p:nvSpPr>
          <p:cNvPr id="6" name="灯片编号占位符 6"/>
          <p:cNvSpPr>
            <a:spLocks noGrp="1"/>
          </p:cNvSpPr>
          <p:nvPr userDrawn="1">
            <p:ph type="sldNum" sz="quarter" idx="12"/>
            <p:custDataLst>
              <p:tags r:id="rId51"/>
            </p:custDataLst>
          </p:nvPr>
        </p:nvSpPr>
        <p:spPr/>
        <p:txBody>
          <a:bodyPr wrap="square">
            <a:normAutofit/>
          </a:bodyPr>
          <a:lstStyle/>
          <a:p>
            <a:fld id="{BE5F26B5-172A-4DC2-B0B7-181CFC56B87C}" type="slidenum">
              <a:rPr lang="en-US" smtClean="0"/>
              <a:t>‹#›</a:t>
            </a:fld>
            <a:endParaRPr lang="en-US"/>
          </a:p>
        </p:txBody>
      </p:sp>
      <p:cxnSp>
        <p:nvCxnSpPr>
          <p:cNvPr id="59" name="直接连接符 58"/>
          <p:cNvCxnSpPr/>
          <p:nvPr userDrawn="1">
            <p:custDataLst>
              <p:tags r:id="rId52"/>
            </p:custDataLst>
          </p:nvPr>
        </p:nvCxnSpPr>
        <p:spPr>
          <a:xfrm flipH="1">
            <a:off x="4974795" y="4081435"/>
            <a:ext cx="3198102" cy="0"/>
          </a:xfrm>
          <a:prstGeom prst="line">
            <a:avLst/>
          </a:prstGeom>
          <a:ln w="15875">
            <a:gradFill flip="none" rotWithShape="1">
              <a:gsLst>
                <a:gs pos="0">
                  <a:schemeClr val="accent1">
                    <a:lumMod val="20000"/>
                    <a:lumOff val="80000"/>
                    <a:alpha val="0"/>
                  </a:schemeClr>
                </a:gs>
                <a:gs pos="100000">
                  <a:schemeClr val="accent1">
                    <a:lumMod val="20000"/>
                    <a:lumOff val="8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title" hasCustomPrompt="1"/>
            <p:custDataLst>
              <p:tags r:id="rId53"/>
            </p:custDataLst>
          </p:nvPr>
        </p:nvSpPr>
        <p:spPr>
          <a:xfrm>
            <a:off x="2943225" y="2580323"/>
            <a:ext cx="5231606" cy="1501140"/>
          </a:xfrm>
        </p:spPr>
        <p:txBody>
          <a:bodyPr wrap="square" anchor="t" anchorCtr="0">
            <a:normAutofit/>
          </a:bodyPr>
          <a:lstStyle>
            <a:lvl1pPr algn="r">
              <a:defRPr sz="3600">
                <a:solidFill>
                  <a:srgbClr val="12162C"/>
                </a:solidFill>
                <a:latin typeface="+mj-lt"/>
              </a:defRPr>
            </a:lvl1pPr>
          </a:lstStyle>
          <a:p>
            <a:r>
              <a:rPr lang="en-US" dirty="0">
                <a:latin typeface="+mj-lt"/>
              </a:rPr>
              <a:t>Click to add title</a:t>
            </a:r>
            <a:endParaRPr lang="en-US" dirty="0"/>
          </a:p>
        </p:txBody>
      </p:sp>
      <p:sp>
        <p:nvSpPr>
          <p:cNvPr id="8" name="节编号 3"/>
          <p:cNvSpPr>
            <a:spLocks noGrp="1"/>
          </p:cNvSpPr>
          <p:nvPr userDrawn="1">
            <p:ph type="body" sz="quarter" idx="13" hasCustomPrompt="1"/>
            <p:custDataLst>
              <p:tags r:id="rId54"/>
            </p:custDataLst>
          </p:nvPr>
        </p:nvSpPr>
        <p:spPr>
          <a:xfrm>
            <a:off x="4350103" y="1405141"/>
            <a:ext cx="3822794" cy="1094175"/>
          </a:xfrm>
        </p:spPr>
        <p:txBody>
          <a:bodyPr wrap="none" anchor="b" anchorCtr="0">
            <a:normAutofit/>
          </a:bodyPr>
          <a:lstStyle>
            <a:lvl1pPr marL="0" indent="0" algn="r">
              <a:buNone/>
              <a:defRPr sz="5400" b="1">
                <a:solidFill>
                  <a:schemeClr val="accent4"/>
                </a:solidFill>
                <a:latin typeface="+mn-lt"/>
              </a:defRPr>
            </a:lvl1pPr>
          </a:lstStyle>
          <a:p>
            <a:pPr lvl="0"/>
            <a:r>
              <a:rPr lang="en-US" dirty="0">
                <a:latin typeface="+mn-lt"/>
              </a:rPr>
              <a:t>Click to add text</a:t>
            </a:r>
            <a:endParaRPr lang="en-US" dirty="0"/>
          </a:p>
        </p:txBody>
      </p:sp>
      <p:sp>
        <p:nvSpPr>
          <p:cNvPr id="3" name="任意多边形: 形状 2"/>
          <p:cNvSpPr/>
          <p:nvPr userDrawn="1">
            <p:custDataLst>
              <p:tags r:id="rId55"/>
            </p:custDataLst>
          </p:nvPr>
        </p:nvSpPr>
        <p:spPr>
          <a:xfrm rot="20910894" flipH="1">
            <a:off x="2090150" y="1252401"/>
            <a:ext cx="172296" cy="193492"/>
          </a:xfrm>
          <a:custGeom>
            <a:avLst/>
            <a:gdLst>
              <a:gd name="connsiteX0" fmla="*/ 210732 w 229728"/>
              <a:gd name="connsiteY0" fmla="*/ 201729 h 257989"/>
              <a:gd name="connsiteX1" fmla="*/ 206492 w 229728"/>
              <a:gd name="connsiteY1" fmla="*/ 205226 h 257989"/>
              <a:gd name="connsiteX2" fmla="*/ 188797 w 229728"/>
              <a:gd name="connsiteY2" fmla="*/ 240667 h 257989"/>
              <a:gd name="connsiteX3" fmla="*/ 141525 w 229728"/>
              <a:gd name="connsiteY3" fmla="*/ 248973 h 257989"/>
              <a:gd name="connsiteX4" fmla="*/ 136927 w 229728"/>
              <a:gd name="connsiteY4" fmla="*/ 252003 h 257989"/>
              <a:gd name="connsiteX5" fmla="*/ 139957 w 229728"/>
              <a:gd name="connsiteY5" fmla="*/ 256602 h 257989"/>
              <a:gd name="connsiteX6" fmla="*/ 143945 w 229728"/>
              <a:gd name="connsiteY6" fmla="*/ 257129 h 257989"/>
              <a:gd name="connsiteX7" fmla="*/ 143789 w 229728"/>
              <a:gd name="connsiteY7" fmla="*/ 257248 h 257989"/>
              <a:gd name="connsiteX8" fmla="*/ 193277 w 229728"/>
              <a:gd name="connsiteY8" fmla="*/ 246996 h 257989"/>
              <a:gd name="connsiteX9" fmla="*/ 214230 w 229728"/>
              <a:gd name="connsiteY9" fmla="*/ 205969 h 257989"/>
              <a:gd name="connsiteX10" fmla="*/ 210732 w 229728"/>
              <a:gd name="connsiteY10" fmla="*/ 201729 h 257989"/>
              <a:gd name="connsiteX11" fmla="*/ 118297 w 229728"/>
              <a:gd name="connsiteY11" fmla="*/ 126130 h 257989"/>
              <a:gd name="connsiteX12" fmla="*/ 114177 w 229728"/>
              <a:gd name="connsiteY12" fmla="*/ 129783 h 257989"/>
              <a:gd name="connsiteX13" fmla="*/ 99136 w 229728"/>
              <a:gd name="connsiteY13" fmla="*/ 201256 h 257989"/>
              <a:gd name="connsiteX14" fmla="*/ 99908 w 229728"/>
              <a:gd name="connsiteY14" fmla="*/ 218708 h 257989"/>
              <a:gd name="connsiteX15" fmla="*/ 115710 w 229728"/>
              <a:gd name="connsiteY15" fmla="*/ 225134 h 257989"/>
              <a:gd name="connsiteX16" fmla="*/ 115746 w 229728"/>
              <a:gd name="connsiteY16" fmla="*/ 224859 h 257989"/>
              <a:gd name="connsiteX17" fmla="*/ 146194 w 229728"/>
              <a:gd name="connsiteY17" fmla="*/ 221046 h 257989"/>
              <a:gd name="connsiteX18" fmla="*/ 147865 w 229728"/>
              <a:gd name="connsiteY18" fmla="*/ 215810 h 257989"/>
              <a:gd name="connsiteX19" fmla="*/ 142629 w 229728"/>
              <a:gd name="connsiteY19" fmla="*/ 214139 h 257989"/>
              <a:gd name="connsiteX20" fmla="*/ 105539 w 229728"/>
              <a:gd name="connsiteY20" fmla="*/ 213156 h 257989"/>
              <a:gd name="connsiteX21" fmla="*/ 105924 w 229728"/>
              <a:gd name="connsiteY21" fmla="*/ 204951 h 257989"/>
              <a:gd name="connsiteX22" fmla="*/ 121950 w 229728"/>
              <a:gd name="connsiteY22" fmla="*/ 130251 h 257989"/>
              <a:gd name="connsiteX23" fmla="*/ 118297 w 229728"/>
              <a:gd name="connsiteY23" fmla="*/ 126130 h 257989"/>
              <a:gd name="connsiteX24" fmla="*/ 48838 w 229728"/>
              <a:gd name="connsiteY24" fmla="*/ 99476 h 257989"/>
              <a:gd name="connsiteX25" fmla="*/ 37741 w 229728"/>
              <a:gd name="connsiteY25" fmla="*/ 126387 h 257989"/>
              <a:gd name="connsiteX26" fmla="*/ 57577 w 229728"/>
              <a:gd name="connsiteY26" fmla="*/ 147750 h 257989"/>
              <a:gd name="connsiteX27" fmla="*/ 68675 w 229728"/>
              <a:gd name="connsiteY27" fmla="*/ 120839 h 257989"/>
              <a:gd name="connsiteX28" fmla="*/ 48838 w 229728"/>
              <a:gd name="connsiteY28" fmla="*/ 99476 h 257989"/>
              <a:gd name="connsiteX29" fmla="*/ 179787 w 229728"/>
              <a:gd name="connsiteY29" fmla="*/ 66184 h 257989"/>
              <a:gd name="connsiteX30" fmla="*/ 166193 w 229728"/>
              <a:gd name="connsiteY30" fmla="*/ 93095 h 257989"/>
              <a:gd name="connsiteX31" fmla="*/ 184919 w 229728"/>
              <a:gd name="connsiteY31" fmla="*/ 116677 h 257989"/>
              <a:gd name="connsiteX32" fmla="*/ 198514 w 229728"/>
              <a:gd name="connsiteY32" fmla="*/ 89765 h 257989"/>
              <a:gd name="connsiteX33" fmla="*/ 179787 w 229728"/>
              <a:gd name="connsiteY33" fmla="*/ 66184 h 257989"/>
              <a:gd name="connsiteX34" fmla="*/ 24424 w 229728"/>
              <a:gd name="connsiteY34" fmla="*/ 38163 h 257989"/>
              <a:gd name="connsiteX35" fmla="*/ 426 w 229728"/>
              <a:gd name="connsiteY35" fmla="*/ 72287 h 257989"/>
              <a:gd name="connsiteX36" fmla="*/ 27615 w 229728"/>
              <a:gd name="connsiteY36" fmla="*/ 76171 h 257989"/>
              <a:gd name="connsiteX37" fmla="*/ 48422 w 229728"/>
              <a:gd name="connsiteY37" fmla="*/ 58693 h 257989"/>
              <a:gd name="connsiteX38" fmla="*/ 24424 w 229728"/>
              <a:gd name="connsiteY38" fmla="*/ 38163 h 257989"/>
              <a:gd name="connsiteX39" fmla="*/ 164528 w 229728"/>
              <a:gd name="connsiteY39" fmla="*/ 15 h 257989"/>
              <a:gd name="connsiteX40" fmla="*/ 130127 w 229728"/>
              <a:gd name="connsiteY40" fmla="*/ 27065 h 257989"/>
              <a:gd name="connsiteX41" fmla="*/ 179787 w 229728"/>
              <a:gd name="connsiteY41" fmla="*/ 37191 h 257989"/>
              <a:gd name="connsiteX42" fmla="*/ 229726 w 229728"/>
              <a:gd name="connsiteY42" fmla="*/ 25123 h 257989"/>
              <a:gd name="connsiteX43" fmla="*/ 164528 w 229728"/>
              <a:gd name="connsiteY43" fmla="*/ 15 h 25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9728" h="257989">
                <a:moveTo>
                  <a:pt x="210732" y="201729"/>
                </a:moveTo>
                <a:cubicBezTo>
                  <a:pt x="208651" y="201594"/>
                  <a:pt x="206765" y="203163"/>
                  <a:pt x="206492" y="205226"/>
                </a:cubicBezTo>
                <a:cubicBezTo>
                  <a:pt x="204934" y="221251"/>
                  <a:pt x="199017" y="233202"/>
                  <a:pt x="188797" y="240667"/>
                </a:cubicBezTo>
                <a:cubicBezTo>
                  <a:pt x="169737" y="254660"/>
                  <a:pt x="141800" y="249010"/>
                  <a:pt x="141525" y="248973"/>
                </a:cubicBezTo>
                <a:cubicBezTo>
                  <a:pt x="139480" y="248563"/>
                  <a:pt x="137337" y="249959"/>
                  <a:pt x="136927" y="252003"/>
                </a:cubicBezTo>
                <a:cubicBezTo>
                  <a:pt x="136517" y="254048"/>
                  <a:pt x="137912" y="256192"/>
                  <a:pt x="139957" y="256602"/>
                </a:cubicBezTo>
                <a:cubicBezTo>
                  <a:pt x="140232" y="256638"/>
                  <a:pt x="141607" y="256820"/>
                  <a:pt x="143945" y="257129"/>
                </a:cubicBezTo>
                <a:lnTo>
                  <a:pt x="143789" y="257248"/>
                </a:lnTo>
                <a:cubicBezTo>
                  <a:pt x="153003" y="258465"/>
                  <a:pt x="175775" y="259795"/>
                  <a:pt x="193277" y="246996"/>
                </a:cubicBezTo>
                <a:cubicBezTo>
                  <a:pt x="205367" y="238099"/>
                  <a:pt x="212363" y="224332"/>
                  <a:pt x="214230" y="205969"/>
                </a:cubicBezTo>
                <a:cubicBezTo>
                  <a:pt x="214365" y="203888"/>
                  <a:pt x="213208" y="202056"/>
                  <a:pt x="210732" y="201729"/>
                </a:cubicBezTo>
                <a:close/>
                <a:moveTo>
                  <a:pt x="118297" y="126130"/>
                </a:moveTo>
                <a:cubicBezTo>
                  <a:pt x="116216" y="125995"/>
                  <a:pt x="114449" y="127720"/>
                  <a:pt x="114177" y="129783"/>
                </a:cubicBezTo>
                <a:cubicBezTo>
                  <a:pt x="114104" y="130334"/>
                  <a:pt x="110497" y="180929"/>
                  <a:pt x="99136" y="201256"/>
                </a:cubicBezTo>
                <a:cubicBezTo>
                  <a:pt x="94014" y="210374"/>
                  <a:pt x="97449" y="216145"/>
                  <a:pt x="99908" y="218708"/>
                </a:cubicBezTo>
                <a:cubicBezTo>
                  <a:pt x="103359" y="222243"/>
                  <a:pt x="109109" y="224262"/>
                  <a:pt x="115710" y="225134"/>
                </a:cubicBezTo>
                <a:lnTo>
                  <a:pt x="115746" y="224859"/>
                </a:lnTo>
                <a:cubicBezTo>
                  <a:pt x="126473" y="226276"/>
                  <a:pt x="139304" y="224474"/>
                  <a:pt x="146194" y="221046"/>
                </a:cubicBezTo>
                <a:cubicBezTo>
                  <a:pt x="148007" y="220026"/>
                  <a:pt x="148866" y="217762"/>
                  <a:pt x="147865" y="215810"/>
                </a:cubicBezTo>
                <a:cubicBezTo>
                  <a:pt x="146845" y="213996"/>
                  <a:pt x="144580" y="213137"/>
                  <a:pt x="142629" y="214139"/>
                </a:cubicBezTo>
                <a:cubicBezTo>
                  <a:pt x="133184" y="218907"/>
                  <a:pt x="111313" y="219236"/>
                  <a:pt x="105539" y="213156"/>
                </a:cubicBezTo>
                <a:cubicBezTo>
                  <a:pt x="104787" y="212496"/>
                  <a:pt x="102823" y="210418"/>
                  <a:pt x="105924" y="204951"/>
                </a:cubicBezTo>
                <a:cubicBezTo>
                  <a:pt x="118172" y="183202"/>
                  <a:pt x="121660" y="132451"/>
                  <a:pt x="121950" y="130251"/>
                </a:cubicBezTo>
                <a:cubicBezTo>
                  <a:pt x="122085" y="128170"/>
                  <a:pt x="120396" y="126127"/>
                  <a:pt x="118297" y="126130"/>
                </a:cubicBezTo>
                <a:close/>
                <a:moveTo>
                  <a:pt x="48838" y="99476"/>
                </a:moveTo>
                <a:cubicBezTo>
                  <a:pt x="40238" y="101002"/>
                  <a:pt x="35383" y="113070"/>
                  <a:pt x="37741" y="126387"/>
                </a:cubicBezTo>
                <a:cubicBezTo>
                  <a:pt x="40238" y="139704"/>
                  <a:pt x="49115" y="149275"/>
                  <a:pt x="57577" y="147750"/>
                </a:cubicBezTo>
                <a:cubicBezTo>
                  <a:pt x="66178" y="146223"/>
                  <a:pt x="71033" y="134155"/>
                  <a:pt x="68675" y="120839"/>
                </a:cubicBezTo>
                <a:cubicBezTo>
                  <a:pt x="66178" y="107522"/>
                  <a:pt x="57300" y="97950"/>
                  <a:pt x="48838" y="99476"/>
                </a:cubicBezTo>
                <a:close/>
                <a:moveTo>
                  <a:pt x="179787" y="66184"/>
                </a:moveTo>
                <a:cubicBezTo>
                  <a:pt x="170909" y="67154"/>
                  <a:pt x="164806" y="79085"/>
                  <a:pt x="166193" y="93095"/>
                </a:cubicBezTo>
                <a:cubicBezTo>
                  <a:pt x="167581" y="106966"/>
                  <a:pt x="176041" y="117648"/>
                  <a:pt x="184919" y="116677"/>
                </a:cubicBezTo>
                <a:cubicBezTo>
                  <a:pt x="193798" y="115706"/>
                  <a:pt x="199901" y="103776"/>
                  <a:pt x="198514" y="89765"/>
                </a:cubicBezTo>
                <a:cubicBezTo>
                  <a:pt x="197126" y="75894"/>
                  <a:pt x="188665" y="65213"/>
                  <a:pt x="179787" y="66184"/>
                </a:cubicBezTo>
                <a:close/>
                <a:moveTo>
                  <a:pt x="24424" y="38163"/>
                </a:moveTo>
                <a:cubicBezTo>
                  <a:pt x="11246" y="41909"/>
                  <a:pt x="-2626" y="61606"/>
                  <a:pt x="426" y="72287"/>
                </a:cubicBezTo>
                <a:cubicBezTo>
                  <a:pt x="3478" y="82969"/>
                  <a:pt x="14298" y="79917"/>
                  <a:pt x="27615" y="76171"/>
                </a:cubicBezTo>
                <a:cubicBezTo>
                  <a:pt x="40792" y="72426"/>
                  <a:pt x="51474" y="69375"/>
                  <a:pt x="48422" y="58693"/>
                </a:cubicBezTo>
                <a:cubicBezTo>
                  <a:pt x="45370" y="48012"/>
                  <a:pt x="37602" y="34279"/>
                  <a:pt x="24424" y="38163"/>
                </a:cubicBezTo>
                <a:close/>
                <a:moveTo>
                  <a:pt x="164528" y="15"/>
                </a:moveTo>
                <a:cubicBezTo>
                  <a:pt x="137063" y="570"/>
                  <a:pt x="129849" y="15968"/>
                  <a:pt x="130127" y="27065"/>
                </a:cubicBezTo>
                <a:cubicBezTo>
                  <a:pt x="130266" y="38163"/>
                  <a:pt x="152321" y="37746"/>
                  <a:pt x="179787" y="37191"/>
                </a:cubicBezTo>
                <a:cubicBezTo>
                  <a:pt x="207392" y="36637"/>
                  <a:pt x="230003" y="36221"/>
                  <a:pt x="229726" y="25123"/>
                </a:cubicBezTo>
                <a:cubicBezTo>
                  <a:pt x="229448" y="14026"/>
                  <a:pt x="191994" y="-539"/>
                  <a:pt x="164528" y="15"/>
                </a:cubicBezTo>
                <a:close/>
              </a:path>
            </a:pathLst>
          </a:custGeom>
          <a:solidFill>
            <a:srgbClr val="12162C"/>
          </a:solidFill>
          <a:ln w="18260"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endParaRPr lang="en-US" sz="135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2"/>
            </p:custDataLst>
          </p:nvPr>
        </p:nvSpPr>
        <p:spPr>
          <a:xfrm>
            <a:off x="521970" y="976313"/>
            <a:ext cx="3992880" cy="3656888"/>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3"/>
            </p:custDataLst>
          </p:nvPr>
        </p:nvSpPr>
        <p:spPr>
          <a:xfrm>
            <a:off x="4629150" y="976313"/>
            <a:ext cx="3992880" cy="3656888"/>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4"/>
            </p:custDataLst>
          </p:nvPr>
        </p:nvSpPr>
        <p:spPr/>
        <p:txBody>
          <a:bodyPr wrap="square">
            <a:normAutofit/>
          </a:bodyPr>
          <a:lstStyle/>
          <a:p>
            <a:r>
              <a:rPr lang="en-US"/>
              <a:t>Date Area</a:t>
            </a:r>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2446" y="270034"/>
            <a:ext cx="8099584" cy="648176"/>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2"/>
            </p:custDataLst>
          </p:nvPr>
        </p:nvSpPr>
        <p:spPr>
          <a:xfrm>
            <a:off x="521970" y="976313"/>
            <a:ext cx="3992880" cy="308477"/>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521970" y="1406324"/>
            <a:ext cx="3992880" cy="3225207"/>
          </a:xfrm>
        </p:spPr>
        <p:txBody>
          <a:bodyPr wrap="square">
            <a:normAutofit/>
          </a:bodyPr>
          <a:lstStyle>
            <a:lvl1pPr>
              <a:defRPr sz="165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4629150" y="976313"/>
            <a:ext cx="3992880" cy="308477"/>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4629150" y="1406324"/>
            <a:ext cx="3992880" cy="3225207"/>
          </a:xfrm>
        </p:spPr>
        <p:txBody>
          <a:bodyPr wrap="square">
            <a:normAutofit/>
          </a:bodyPr>
          <a:lstStyle>
            <a:lvl1pPr>
              <a:defRPr sz="1650">
                <a:latin typeface="+mn-lt"/>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6"/>
            </p:custDataLst>
          </p:nvPr>
        </p:nvSpPr>
        <p:spPr/>
        <p:txBody>
          <a:bodyPr wrap="square">
            <a:normAutofit/>
          </a:bodyPr>
          <a:lstStyle/>
          <a:p>
            <a:r>
              <a:rPr lang="en-US"/>
              <a:t>Date Area</a:t>
            </a:r>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wrap="square">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2"/>
            </p:custDataLst>
          </p:nvPr>
        </p:nvSpPr>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p>
            <a:r>
              <a:rPr lang="en-US"/>
              <a:t>Date Area</a:t>
            </a:r>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1"/>
            </p:custDataLst>
          </p:nvPr>
        </p:nvSpPr>
        <p:spPr>
          <a:xfrm>
            <a:off x="521970" y="270034"/>
            <a:ext cx="8101489" cy="4363403"/>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2"/>
            </p:custDataLst>
          </p:nvPr>
        </p:nvSpPr>
        <p:spPr/>
        <p:txBody>
          <a:bodyPr wrap="square">
            <a:normAutofit/>
          </a:bodyPr>
          <a:lstStyle/>
          <a:p>
            <a:r>
              <a:rPr lang="en-US"/>
              <a:t>Date Area</a:t>
            </a:r>
          </a:p>
        </p:txBody>
      </p:sp>
      <p:sp>
        <p:nvSpPr>
          <p:cNvPr id="5" name="页脚占位符 3"/>
          <p:cNvSpPr>
            <a:spLocks noGrp="1"/>
          </p:cNvSpPr>
          <p:nvPr>
            <p:ph type="ftr" sz="quarter" idx="11"/>
            <p:custDataLst>
              <p:tags r:id="rId3"/>
            </p:custDataLst>
          </p:nvPr>
        </p:nvSpPr>
        <p:spPr/>
        <p:txBody>
          <a:bodyPr/>
          <a:lstStyle/>
          <a:p>
            <a:endParaRPr lang="en-US"/>
          </a:p>
        </p:txBody>
      </p:sp>
      <p:sp>
        <p:nvSpPr>
          <p:cNvPr id="6"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26" Type="http://schemas.openxmlformats.org/officeDocument/2006/relationships/tags" Target="../tags/tag12.xml"/><Relationship Id="rId3" Type="http://schemas.openxmlformats.org/officeDocument/2006/relationships/slideLayout" Target="../slideLayouts/slideLayout3.xml"/><Relationship Id="rId21" Type="http://schemas.openxmlformats.org/officeDocument/2006/relationships/tags" Target="../tags/tag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5" Type="http://schemas.openxmlformats.org/officeDocument/2006/relationships/slideLayout" Target="../slideLayouts/slideLayout5.xml"/><Relationship Id="rId15" Type="http://schemas.openxmlformats.org/officeDocument/2006/relationships/tags" Target="../tags/tag1.xml"/><Relationship Id="rId23" Type="http://schemas.openxmlformats.org/officeDocument/2006/relationships/tags" Target="../tags/tag9.xml"/><Relationship Id="rId28" Type="http://schemas.openxmlformats.org/officeDocument/2006/relationships/tags" Target="../tags/tag14.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tags" Target="../tags/tag230.xml"/><Relationship Id="rId3" Type="http://schemas.openxmlformats.org/officeDocument/2006/relationships/slideLayout" Target="../slideLayouts/slideLayout16.xml"/><Relationship Id="rId21" Type="http://schemas.openxmlformats.org/officeDocument/2006/relationships/tags" Target="../tags/tag225.xml"/><Relationship Id="rId7" Type="http://schemas.openxmlformats.org/officeDocument/2006/relationships/slideLayout" Target="../slideLayouts/slideLayout20.xml"/><Relationship Id="rId12" Type="http://schemas.openxmlformats.org/officeDocument/2006/relationships/theme" Target="../theme/theme2.xml"/><Relationship Id="rId17" Type="http://schemas.openxmlformats.org/officeDocument/2006/relationships/tags" Target="../tags/tag221.xml"/><Relationship Id="rId25" Type="http://schemas.openxmlformats.org/officeDocument/2006/relationships/tags" Target="../tags/tag229.xml"/><Relationship Id="rId2" Type="http://schemas.openxmlformats.org/officeDocument/2006/relationships/slideLayout" Target="../slideLayouts/slideLayout15.xml"/><Relationship Id="rId16" Type="http://schemas.openxmlformats.org/officeDocument/2006/relationships/tags" Target="../tags/tag220.xml"/><Relationship Id="rId20" Type="http://schemas.openxmlformats.org/officeDocument/2006/relationships/tags" Target="../tags/tag22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ags" Target="../tags/tag228.xml"/><Relationship Id="rId5" Type="http://schemas.openxmlformats.org/officeDocument/2006/relationships/slideLayout" Target="../slideLayouts/slideLayout18.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tags" Target="../tags/tag232.xml"/><Relationship Id="rId10" Type="http://schemas.openxmlformats.org/officeDocument/2006/relationships/slideLayout" Target="../slideLayouts/slideLayout23.xml"/><Relationship Id="rId19" Type="http://schemas.openxmlformats.org/officeDocument/2006/relationships/tags" Target="../tags/tag2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tags" Target="../tags/tag2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ags" Target="../tags/tag429.xml"/><Relationship Id="rId18" Type="http://schemas.openxmlformats.org/officeDocument/2006/relationships/tags" Target="../tags/tag434.xml"/><Relationship Id="rId3" Type="http://schemas.openxmlformats.org/officeDocument/2006/relationships/slideLayout" Target="../slideLayouts/slideLayout27.xml"/><Relationship Id="rId21" Type="http://schemas.openxmlformats.org/officeDocument/2006/relationships/tags" Target="../tags/tag437.xml"/><Relationship Id="rId7" Type="http://schemas.openxmlformats.org/officeDocument/2006/relationships/slideLayout" Target="../slideLayouts/slideLayout31.xml"/><Relationship Id="rId12" Type="http://schemas.openxmlformats.org/officeDocument/2006/relationships/theme" Target="../theme/theme3.xml"/><Relationship Id="rId17" Type="http://schemas.openxmlformats.org/officeDocument/2006/relationships/tags" Target="../tags/tag433.xml"/><Relationship Id="rId2" Type="http://schemas.openxmlformats.org/officeDocument/2006/relationships/slideLayout" Target="../slideLayouts/slideLayout26.xml"/><Relationship Id="rId16" Type="http://schemas.openxmlformats.org/officeDocument/2006/relationships/tags" Target="../tags/tag432.xml"/><Relationship Id="rId20" Type="http://schemas.openxmlformats.org/officeDocument/2006/relationships/tags" Target="../tags/tag43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6.png"/><Relationship Id="rId5" Type="http://schemas.openxmlformats.org/officeDocument/2006/relationships/slideLayout" Target="../slideLayouts/slideLayout29.xml"/><Relationship Id="rId15" Type="http://schemas.openxmlformats.org/officeDocument/2006/relationships/tags" Target="../tags/tag431.xml"/><Relationship Id="rId23" Type="http://schemas.openxmlformats.org/officeDocument/2006/relationships/image" Target="NULL" TargetMode="External"/><Relationship Id="rId10" Type="http://schemas.openxmlformats.org/officeDocument/2006/relationships/slideLayout" Target="../slideLayouts/slideLayout34.xml"/><Relationship Id="rId19" Type="http://schemas.openxmlformats.org/officeDocument/2006/relationships/tags" Target="../tags/tag43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430.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5"/>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9" name="图形 16"/>
          <p:cNvSpPr/>
          <p:nvPr userDrawn="1">
            <p:custDataLst>
              <p:tags r:id="rId16"/>
            </p:custDataLst>
          </p:nvPr>
        </p:nvSpPr>
        <p:spPr>
          <a:xfrm>
            <a:off x="1" y="1"/>
            <a:ext cx="952500" cy="505118"/>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10000"/>
            </a:schemeClr>
          </a:solidFill>
          <a:ln w="9525" cap="flat">
            <a:noFill/>
            <a:prstDash val="solid"/>
            <a:miter/>
          </a:ln>
        </p:spPr>
        <p:txBody>
          <a:bodyPr rtlCol="0" anchor="ctr"/>
          <a:lstStyle/>
          <a:p>
            <a:endParaRPr lang="en-US" sz="1350">
              <a:latin typeface="Arial" panose="020B0604020202020204" pitchFamily="34" charset="0"/>
            </a:endParaRPr>
          </a:p>
        </p:txBody>
      </p:sp>
      <p:sp>
        <p:nvSpPr>
          <p:cNvPr id="10" name="矩形: 圆角 9"/>
          <p:cNvSpPr/>
          <p:nvPr userDrawn="1">
            <p:custDataLst>
              <p:tags r:id="rId17"/>
            </p:custDataLst>
          </p:nvPr>
        </p:nvSpPr>
        <p:spPr>
          <a:xfrm>
            <a:off x="104775" y="104513"/>
            <a:ext cx="8934450" cy="4934476"/>
          </a:xfrm>
          <a:prstGeom prst="roundRect">
            <a:avLst>
              <a:gd name="adj" fmla="val 339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11" name="任意多边形: 形状 10"/>
          <p:cNvSpPr/>
          <p:nvPr userDrawn="1">
            <p:custDataLst>
              <p:tags r:id="rId18"/>
            </p:custDataLst>
          </p:nvPr>
        </p:nvSpPr>
        <p:spPr>
          <a:xfrm>
            <a:off x="8333224" y="4016631"/>
            <a:ext cx="799498" cy="1023300"/>
          </a:xfrm>
          <a:custGeom>
            <a:avLst/>
            <a:gdLst>
              <a:gd name="connsiteX0" fmla="*/ 1260089 w 2928308"/>
              <a:gd name="connsiteY0" fmla="*/ 3615082 h 3748027"/>
              <a:gd name="connsiteX1" fmla="*/ 1298418 w 2928308"/>
              <a:gd name="connsiteY1" fmla="*/ 3748027 h 3748027"/>
              <a:gd name="connsiteX2" fmla="*/ 2200476 w 2928308"/>
              <a:gd name="connsiteY2" fmla="*/ 3562285 h 3748027"/>
              <a:gd name="connsiteX3" fmla="*/ 2904037 w 2928308"/>
              <a:gd name="connsiteY3" fmla="*/ 2244258 h 3748027"/>
              <a:gd name="connsiteX4" fmla="*/ 2215769 w 2928308"/>
              <a:gd name="connsiteY4" fmla="*/ 1817375 h 3748027"/>
              <a:gd name="connsiteX5" fmla="*/ 2150852 w 2928308"/>
              <a:gd name="connsiteY5" fmla="*/ 584953 h 3748027"/>
              <a:gd name="connsiteX6" fmla="*/ 1144151 w 2928308"/>
              <a:gd name="connsiteY6" fmla="*/ 495667 h 3748027"/>
              <a:gd name="connsiteX7" fmla="*/ 465846 w 2928308"/>
              <a:gd name="connsiteY7" fmla="*/ 6722 h 3748027"/>
              <a:gd name="connsiteX8" fmla="*/ 42834 w 2928308"/>
              <a:gd name="connsiteY8" fmla="*/ 1007140 h 3748027"/>
              <a:gd name="connsiteX9" fmla="*/ 501700 w 2928308"/>
              <a:gd name="connsiteY9" fmla="*/ 1742938 h 3748027"/>
              <a:gd name="connsiteX10" fmla="*/ 371928 w 2928308"/>
              <a:gd name="connsiteY10" fmla="*/ 2979485 h 3748027"/>
              <a:gd name="connsiteX11" fmla="*/ 1260089 w 2928308"/>
              <a:gd name="connsiteY11" fmla="*/ 3615082 h 37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8308" h="3748027">
                <a:moveTo>
                  <a:pt x="1260089" y="3615082"/>
                </a:moveTo>
                <a:cubicBezTo>
                  <a:pt x="1275065" y="3655315"/>
                  <a:pt x="1287630" y="3700878"/>
                  <a:pt x="1298418" y="3748027"/>
                </a:cubicBezTo>
                <a:lnTo>
                  <a:pt x="2200476" y="3562285"/>
                </a:lnTo>
                <a:cubicBezTo>
                  <a:pt x="2482104" y="3378130"/>
                  <a:pt x="3052593" y="2677931"/>
                  <a:pt x="2904037" y="2244258"/>
                </a:cubicBezTo>
                <a:cubicBezTo>
                  <a:pt x="2769379" y="1851325"/>
                  <a:pt x="2402717" y="2039859"/>
                  <a:pt x="2215769" y="1817375"/>
                </a:cubicBezTo>
                <a:cubicBezTo>
                  <a:pt x="2028758" y="1594954"/>
                  <a:pt x="2442188" y="828061"/>
                  <a:pt x="2150852" y="584953"/>
                </a:cubicBezTo>
                <a:cubicBezTo>
                  <a:pt x="1922846" y="394642"/>
                  <a:pt x="1463536" y="616047"/>
                  <a:pt x="1144151" y="495667"/>
                </a:cubicBezTo>
                <a:cubicBezTo>
                  <a:pt x="925918" y="413552"/>
                  <a:pt x="798303" y="-61750"/>
                  <a:pt x="465846" y="6722"/>
                </a:cubicBezTo>
                <a:cubicBezTo>
                  <a:pt x="133325" y="75193"/>
                  <a:pt x="-100074" y="630706"/>
                  <a:pt x="42834" y="1007140"/>
                </a:cubicBezTo>
                <a:cubicBezTo>
                  <a:pt x="121522" y="1214395"/>
                  <a:pt x="399786" y="1431803"/>
                  <a:pt x="501700" y="1742938"/>
                </a:cubicBezTo>
                <a:cubicBezTo>
                  <a:pt x="603550" y="2054074"/>
                  <a:pt x="221342" y="2559772"/>
                  <a:pt x="371928" y="2979485"/>
                </a:cubicBezTo>
                <a:cubicBezTo>
                  <a:pt x="522514" y="3399197"/>
                  <a:pt x="1202659" y="3460815"/>
                  <a:pt x="1260089" y="3615082"/>
                </a:cubicBezTo>
                <a:close/>
              </a:path>
            </a:pathLst>
          </a:custGeom>
          <a:gradFill flip="none" rotWithShape="1">
            <a:gsLst>
              <a:gs pos="0">
                <a:schemeClr val="accent1">
                  <a:lumMod val="20000"/>
                  <a:lumOff val="80000"/>
                </a:schemeClr>
              </a:gs>
              <a:gs pos="100000">
                <a:schemeClr val="accent1">
                  <a:lumMod val="20000"/>
                  <a:lumOff val="80000"/>
                  <a:alpha val="0"/>
                </a:schemeClr>
              </a:gs>
            </a:gsLst>
            <a:lin ang="5400000" scaled="1"/>
            <a:tileRect/>
          </a:gradFill>
          <a:ln w="6343" cap="flat">
            <a:noFill/>
            <a:prstDash val="solid"/>
            <a:miter/>
          </a:ln>
        </p:spPr>
        <p:txBody>
          <a:bodyPr rtlCol="0" anchor="ctr"/>
          <a:lstStyle/>
          <a:p>
            <a:endParaRPr lang="en-US" sz="1350" dirty="0">
              <a:latin typeface="Arial" panose="020B0604020202020204" pitchFamily="34" charset="0"/>
            </a:endParaRPr>
          </a:p>
        </p:txBody>
      </p:sp>
      <p:sp>
        <p:nvSpPr>
          <p:cNvPr id="12" name="任意多边形: 形状 11"/>
          <p:cNvSpPr/>
          <p:nvPr userDrawn="1">
            <p:custDataLst>
              <p:tags r:id="rId19"/>
            </p:custDataLst>
          </p:nvPr>
        </p:nvSpPr>
        <p:spPr>
          <a:xfrm>
            <a:off x="8430762" y="4139250"/>
            <a:ext cx="541253" cy="900681"/>
          </a:xfrm>
          <a:custGeom>
            <a:avLst/>
            <a:gdLst>
              <a:gd name="connsiteX0" fmla="*/ 153241 w 1982439"/>
              <a:gd name="connsiteY0" fmla="*/ 2504988 h 3298913"/>
              <a:gd name="connsiteX1" fmla="*/ 611155 w 1982439"/>
              <a:gd name="connsiteY1" fmla="*/ 3298913 h 3298913"/>
              <a:gd name="connsiteX2" fmla="*/ 1345874 w 1982439"/>
              <a:gd name="connsiteY2" fmla="*/ 3298913 h 3298913"/>
              <a:gd name="connsiteX3" fmla="*/ 1571405 w 1982439"/>
              <a:gd name="connsiteY3" fmla="*/ 2995837 h 3298913"/>
              <a:gd name="connsiteX4" fmla="*/ 1387947 w 1982439"/>
              <a:gd name="connsiteY4" fmla="*/ 2903188 h 3298913"/>
              <a:gd name="connsiteX5" fmla="*/ 1970620 w 1982439"/>
              <a:gd name="connsiteY5" fmla="*/ 2117258 h 3298913"/>
              <a:gd name="connsiteX6" fmla="*/ 1374113 w 1982439"/>
              <a:gd name="connsiteY6" fmla="*/ 2172277 h 3298913"/>
              <a:gd name="connsiteX7" fmla="*/ 1651552 w 1982439"/>
              <a:gd name="connsiteY7" fmla="*/ 1128262 h 3298913"/>
              <a:gd name="connsiteX8" fmla="*/ 1199222 w 1982439"/>
              <a:gd name="connsiteY8" fmla="*/ 1078321 h 3298913"/>
              <a:gd name="connsiteX9" fmla="*/ 1098514 w 1982439"/>
              <a:gd name="connsiteY9" fmla="*/ 4735 h 3298913"/>
              <a:gd name="connsiteX10" fmla="*/ 423763 w 1982439"/>
              <a:gd name="connsiteY10" fmla="*/ 839781 h 3298913"/>
              <a:gd name="connsiteX11" fmla="*/ 792328 w 1982439"/>
              <a:gd name="connsiteY11" fmla="*/ 1740444 h 3298913"/>
              <a:gd name="connsiteX12" fmla="*/ 14521 w 1982439"/>
              <a:gd name="connsiteY12" fmla="*/ 1481534 h 3298913"/>
              <a:gd name="connsiteX13" fmla="*/ 556518 w 1982439"/>
              <a:gd name="connsiteY13" fmla="*/ 2360367 h 3298913"/>
              <a:gd name="connsiteX14" fmla="*/ 153241 w 1982439"/>
              <a:gd name="connsiteY14" fmla="*/ 2504988 h 32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2439" h="3298913">
                <a:moveTo>
                  <a:pt x="153241" y="2504988"/>
                </a:moveTo>
                <a:cubicBezTo>
                  <a:pt x="128746" y="2611154"/>
                  <a:pt x="392732" y="3000343"/>
                  <a:pt x="611155" y="3298913"/>
                </a:cubicBezTo>
                <a:lnTo>
                  <a:pt x="1345874" y="3298913"/>
                </a:lnTo>
                <a:cubicBezTo>
                  <a:pt x="1477740" y="3178660"/>
                  <a:pt x="1583716" y="3059486"/>
                  <a:pt x="1571405" y="2995837"/>
                </a:cubicBezTo>
                <a:cubicBezTo>
                  <a:pt x="1540564" y="2836049"/>
                  <a:pt x="1401781" y="2982892"/>
                  <a:pt x="1387947" y="2903188"/>
                </a:cubicBezTo>
                <a:cubicBezTo>
                  <a:pt x="1374050" y="2823485"/>
                  <a:pt x="2081609" y="2302429"/>
                  <a:pt x="1970620" y="2117258"/>
                </a:cubicBezTo>
                <a:cubicBezTo>
                  <a:pt x="1859632" y="1932087"/>
                  <a:pt x="1401844" y="2337141"/>
                  <a:pt x="1374113" y="2172277"/>
                </a:cubicBezTo>
                <a:cubicBezTo>
                  <a:pt x="1346382" y="2007412"/>
                  <a:pt x="1776438" y="1266093"/>
                  <a:pt x="1651552" y="1128262"/>
                </a:cubicBezTo>
                <a:cubicBezTo>
                  <a:pt x="1526667" y="990431"/>
                  <a:pt x="1315668" y="1178775"/>
                  <a:pt x="1199222" y="1078321"/>
                </a:cubicBezTo>
                <a:cubicBezTo>
                  <a:pt x="1082777" y="977866"/>
                  <a:pt x="1385409" y="69716"/>
                  <a:pt x="1098514" y="4735"/>
                </a:cubicBezTo>
                <a:cubicBezTo>
                  <a:pt x="821202" y="-58026"/>
                  <a:pt x="465392" y="518238"/>
                  <a:pt x="423763" y="839781"/>
                </a:cubicBezTo>
                <a:cubicBezTo>
                  <a:pt x="382134" y="1161260"/>
                  <a:pt x="862957" y="1619302"/>
                  <a:pt x="792328" y="1740444"/>
                </a:cubicBezTo>
                <a:cubicBezTo>
                  <a:pt x="740673" y="1829095"/>
                  <a:pt x="139343" y="1307151"/>
                  <a:pt x="14521" y="1481534"/>
                </a:cubicBezTo>
                <a:cubicBezTo>
                  <a:pt x="-110365" y="1655917"/>
                  <a:pt x="612932" y="2248807"/>
                  <a:pt x="556518" y="2360367"/>
                </a:cubicBezTo>
                <a:cubicBezTo>
                  <a:pt x="500103" y="2471926"/>
                  <a:pt x="194489" y="2326290"/>
                  <a:pt x="153241" y="2504988"/>
                </a:cubicBezTo>
                <a:close/>
              </a:path>
            </a:pathLst>
          </a:custGeom>
          <a:solidFill>
            <a:schemeClr val="accent3">
              <a:lumMod val="90000"/>
            </a:schemeClr>
          </a:solidFill>
          <a:ln w="6343" cap="flat">
            <a:noFill/>
            <a:prstDash val="solid"/>
            <a:miter/>
          </a:ln>
        </p:spPr>
        <p:txBody>
          <a:bodyPr rtlCol="0" anchor="ctr"/>
          <a:lstStyle/>
          <a:p>
            <a:endParaRPr lang="en-US" sz="1350">
              <a:latin typeface="Arial" panose="020B0604020202020204" pitchFamily="34" charset="0"/>
            </a:endParaRPr>
          </a:p>
        </p:txBody>
      </p:sp>
      <p:sp>
        <p:nvSpPr>
          <p:cNvPr id="13" name="任意多边形: 形状 12"/>
          <p:cNvSpPr/>
          <p:nvPr userDrawn="1">
            <p:custDataLst>
              <p:tags r:id="rId20"/>
            </p:custDataLst>
          </p:nvPr>
        </p:nvSpPr>
        <p:spPr>
          <a:xfrm>
            <a:off x="8652080" y="4250766"/>
            <a:ext cx="84341" cy="789165"/>
          </a:xfrm>
          <a:custGeom>
            <a:avLst/>
            <a:gdLst>
              <a:gd name="connsiteX0" fmla="*/ 37361 w 308915"/>
              <a:gd name="connsiteY0" fmla="*/ 2140454 h 2890466"/>
              <a:gd name="connsiteX1" fmla="*/ 126139 w 308915"/>
              <a:gd name="connsiteY1" fmla="*/ 2890467 h 2890466"/>
              <a:gd name="connsiteX2" fmla="*/ 202162 w 308915"/>
              <a:gd name="connsiteY2" fmla="*/ 2890467 h 2890466"/>
              <a:gd name="connsiteX3" fmla="*/ 96251 w 308915"/>
              <a:gd name="connsiteY3" fmla="*/ 2199787 h 2890466"/>
              <a:gd name="connsiteX4" fmla="*/ 308899 w 308915"/>
              <a:gd name="connsiteY4" fmla="*/ 1097772 h 2890466"/>
              <a:gd name="connsiteX5" fmla="*/ 34506 w 308915"/>
              <a:gd name="connsiteY5" fmla="*/ 144757 h 2890466"/>
              <a:gd name="connsiteX6" fmla="*/ 58366 w 308915"/>
              <a:gd name="connsiteY6" fmla="*/ 51092 h 2890466"/>
              <a:gd name="connsiteX7" fmla="*/ 71819 w 308915"/>
              <a:gd name="connsiteY7" fmla="*/ 12002 h 2890466"/>
              <a:gd name="connsiteX8" fmla="*/ 52337 w 308915"/>
              <a:gd name="connsiteY8" fmla="*/ 6354 h 2890466"/>
              <a:gd name="connsiteX9" fmla="*/ 302 w 308915"/>
              <a:gd name="connsiteY9" fmla="*/ 243117 h 2890466"/>
              <a:gd name="connsiteX10" fmla="*/ 255467 w 308915"/>
              <a:gd name="connsiteY10" fmla="*/ 958989 h 2890466"/>
              <a:gd name="connsiteX11" fmla="*/ 37361 w 308915"/>
              <a:gd name="connsiteY11" fmla="*/ 2140517 h 28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15" h="2890466">
                <a:moveTo>
                  <a:pt x="37361" y="2140454"/>
                </a:moveTo>
                <a:cubicBezTo>
                  <a:pt x="17309" y="2393208"/>
                  <a:pt x="78101" y="2644820"/>
                  <a:pt x="126139" y="2890467"/>
                </a:cubicBezTo>
                <a:lnTo>
                  <a:pt x="202162" y="2890467"/>
                </a:lnTo>
                <a:cubicBezTo>
                  <a:pt x="156218" y="2683720"/>
                  <a:pt x="100946" y="2463266"/>
                  <a:pt x="96251" y="2199787"/>
                </a:cubicBezTo>
                <a:cubicBezTo>
                  <a:pt x="91174" y="1915304"/>
                  <a:pt x="305916" y="1560065"/>
                  <a:pt x="308899" y="1097772"/>
                </a:cubicBezTo>
                <a:cubicBezTo>
                  <a:pt x="311628" y="679011"/>
                  <a:pt x="-28572" y="552476"/>
                  <a:pt x="34506" y="144757"/>
                </a:cubicBezTo>
                <a:cubicBezTo>
                  <a:pt x="35775" y="134921"/>
                  <a:pt x="51639" y="68988"/>
                  <a:pt x="58366" y="51092"/>
                </a:cubicBezTo>
                <a:cubicBezTo>
                  <a:pt x="67123" y="25582"/>
                  <a:pt x="71819" y="12002"/>
                  <a:pt x="71819" y="12002"/>
                </a:cubicBezTo>
                <a:cubicBezTo>
                  <a:pt x="75753" y="389"/>
                  <a:pt x="56526" y="-5195"/>
                  <a:pt x="52337" y="6354"/>
                </a:cubicBezTo>
                <a:cubicBezTo>
                  <a:pt x="20545" y="93609"/>
                  <a:pt x="3919" y="151293"/>
                  <a:pt x="302" y="243117"/>
                </a:cubicBezTo>
                <a:cubicBezTo>
                  <a:pt x="-9090" y="517764"/>
                  <a:pt x="203558" y="681804"/>
                  <a:pt x="255467" y="958989"/>
                </a:cubicBezTo>
                <a:cubicBezTo>
                  <a:pt x="327873" y="1350717"/>
                  <a:pt x="66362" y="1831984"/>
                  <a:pt x="37361" y="2140517"/>
                </a:cubicBezTo>
                <a:close/>
              </a:path>
            </a:pathLst>
          </a:custGeom>
          <a:solidFill>
            <a:schemeClr val="accent2">
              <a:lumMod val="20000"/>
              <a:lumOff val="80000"/>
            </a:schemeClr>
          </a:solidFill>
          <a:ln w="6343" cap="flat">
            <a:noFill/>
            <a:prstDash val="solid"/>
            <a:miter/>
          </a:ln>
        </p:spPr>
        <p:txBody>
          <a:bodyPr rtlCol="0" anchor="ctr"/>
          <a:lstStyle/>
          <a:p>
            <a:endParaRPr lang="en-US" sz="1350">
              <a:latin typeface="Arial" panose="020B0604020202020204" pitchFamily="34" charset="0"/>
            </a:endParaRPr>
          </a:p>
        </p:txBody>
      </p:sp>
      <p:sp>
        <p:nvSpPr>
          <p:cNvPr id="14" name="椭圆 13"/>
          <p:cNvSpPr/>
          <p:nvPr userDrawn="1">
            <p:custDataLst>
              <p:tags r:id="rId21"/>
            </p:custDataLst>
          </p:nvPr>
        </p:nvSpPr>
        <p:spPr>
          <a:xfrm>
            <a:off x="7811435" y="61146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5" name="椭圆 14"/>
          <p:cNvSpPr/>
          <p:nvPr userDrawn="1">
            <p:custDataLst>
              <p:tags r:id="rId22"/>
            </p:custDataLst>
          </p:nvPr>
        </p:nvSpPr>
        <p:spPr>
          <a:xfrm>
            <a:off x="7960013" y="61146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6" name="椭圆 15"/>
          <p:cNvSpPr/>
          <p:nvPr userDrawn="1">
            <p:custDataLst>
              <p:tags r:id="rId23"/>
            </p:custDataLst>
          </p:nvPr>
        </p:nvSpPr>
        <p:spPr>
          <a:xfrm>
            <a:off x="8108591" y="61146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 name="椭圆 16"/>
          <p:cNvSpPr/>
          <p:nvPr userDrawn="1">
            <p:custDataLst>
              <p:tags r:id="rId24"/>
            </p:custDataLst>
          </p:nvPr>
        </p:nvSpPr>
        <p:spPr>
          <a:xfrm>
            <a:off x="8257170" y="61146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 name="标题占位符 1"/>
          <p:cNvSpPr>
            <a:spLocks noGrp="1"/>
          </p:cNvSpPr>
          <p:nvPr>
            <p:ph type="title"/>
            <p:custDataLst>
              <p:tags r:id="rId25"/>
            </p:custDataLst>
          </p:nvPr>
        </p:nvSpPr>
        <p:spPr>
          <a:xfrm>
            <a:off x="521970" y="270000"/>
            <a:ext cx="8100000" cy="54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26"/>
            </p:custDataLst>
          </p:nvPr>
        </p:nvSpPr>
        <p:spPr>
          <a:xfrm>
            <a:off x="521970" y="976312"/>
            <a:ext cx="8100000" cy="3655219"/>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27"/>
            </p:custDataLst>
          </p:nvPr>
        </p:nvSpPr>
        <p:spPr>
          <a:xfrm>
            <a:off x="52197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28"/>
            </p:custDataLst>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9"/>
            </p:custDataLst>
          </p:nvPr>
        </p:nvSpPr>
        <p:spPr>
          <a:xfrm>
            <a:off x="6565487"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18" name="KSO_TEMPLATE" hidden="1"/>
          <p:cNvSpPr/>
          <p:nvPr userDrawn="1">
            <p:custDataLst>
              <p:tags r:id="rId3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100000"/>
        </a:lnSpc>
        <a:spcBef>
          <a:spcPct val="0"/>
        </a:spcBef>
        <a:buNone/>
        <a:defRPr sz="2400" b="1" kern="1200">
          <a:solidFill>
            <a:schemeClr val="tx1"/>
          </a:solidFill>
          <a:latin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lt"/>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lt"/>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lt"/>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3"/>
            </p:custDataLst>
          </p:nvPr>
        </p:nvSpPr>
        <p:spPr>
          <a:xfrm>
            <a:off x="0" y="0"/>
            <a:ext cx="9144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9" name="图形 16"/>
          <p:cNvSpPr/>
          <p:nvPr userDrawn="1">
            <p:custDataLst>
              <p:tags r:id="rId14"/>
            </p:custDataLst>
          </p:nvPr>
        </p:nvSpPr>
        <p:spPr>
          <a:xfrm>
            <a:off x="1" y="1"/>
            <a:ext cx="952500" cy="505118"/>
          </a:xfrm>
          <a:custGeom>
            <a:avLst/>
            <a:gdLst>
              <a:gd name="connsiteX0" fmla="*/ 8307895 w 8801006"/>
              <a:gd name="connsiteY0" fmla="*/ 0 h 4667245"/>
              <a:gd name="connsiteX1" fmla="*/ 0 w 8801006"/>
              <a:gd name="connsiteY1" fmla="*/ 0 h 4667245"/>
              <a:gd name="connsiteX2" fmla="*/ 0 w 8801006"/>
              <a:gd name="connsiteY2" fmla="*/ 3980974 h 4667245"/>
              <a:gd name="connsiteX3" fmla="*/ 126968 w 8801006"/>
              <a:gd name="connsiteY3" fmla="*/ 4065080 h 4667245"/>
              <a:gd name="connsiteX4" fmla="*/ 1016222 w 8801006"/>
              <a:gd name="connsiteY4" fmla="*/ 4439031 h 4667245"/>
              <a:gd name="connsiteX5" fmla="*/ 4096893 w 8801006"/>
              <a:gd name="connsiteY5" fmla="*/ 4565428 h 4667245"/>
              <a:gd name="connsiteX6" fmla="*/ 6656261 w 8801006"/>
              <a:gd name="connsiteY6" fmla="*/ 3890963 h 4667245"/>
              <a:gd name="connsiteX7" fmla="*/ 7541705 w 8801006"/>
              <a:gd name="connsiteY7" fmla="*/ 3559016 h 4667245"/>
              <a:gd name="connsiteX8" fmla="*/ 8368760 w 8801006"/>
              <a:gd name="connsiteY8" fmla="*/ 2784348 h 4667245"/>
              <a:gd name="connsiteX9" fmla="*/ 8307801 w 8801006"/>
              <a:gd name="connsiteY9" fmla="*/ 0 h 466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1006" h="4667245">
                <a:moveTo>
                  <a:pt x="8307895" y="0"/>
                </a:moveTo>
                <a:lnTo>
                  <a:pt x="0" y="0"/>
                </a:lnTo>
                <a:lnTo>
                  <a:pt x="0" y="3980974"/>
                </a:lnTo>
                <a:cubicBezTo>
                  <a:pt x="41243" y="4010216"/>
                  <a:pt x="83630" y="4038219"/>
                  <a:pt x="126968" y="4065080"/>
                </a:cubicBezTo>
                <a:cubicBezTo>
                  <a:pt x="400336" y="4234244"/>
                  <a:pt x="711232" y="4355402"/>
                  <a:pt x="1016222" y="4439031"/>
                </a:cubicBezTo>
                <a:cubicBezTo>
                  <a:pt x="2016633" y="4713256"/>
                  <a:pt x="3073051" y="4720685"/>
                  <a:pt x="4096893" y="4565428"/>
                </a:cubicBezTo>
                <a:cubicBezTo>
                  <a:pt x="4970431" y="4432935"/>
                  <a:pt x="5821014" y="4182904"/>
                  <a:pt x="6656261" y="3890963"/>
                </a:cubicBezTo>
                <a:cubicBezTo>
                  <a:pt x="6973539" y="3780091"/>
                  <a:pt x="7256145" y="3752183"/>
                  <a:pt x="7541705" y="3559016"/>
                </a:cubicBezTo>
                <a:cubicBezTo>
                  <a:pt x="7854125" y="3347752"/>
                  <a:pt x="8142828" y="3093911"/>
                  <a:pt x="8368760" y="2784348"/>
                </a:cubicBezTo>
                <a:cubicBezTo>
                  <a:pt x="9033700" y="1873282"/>
                  <a:pt x="8866251" y="827342"/>
                  <a:pt x="8307801" y="0"/>
                </a:cubicBezTo>
                <a:close/>
              </a:path>
            </a:pathLst>
          </a:custGeom>
          <a:solidFill>
            <a:schemeClr val="bg2">
              <a:lumMod val="75000"/>
              <a:alpha val="10000"/>
            </a:schemeClr>
          </a:solidFill>
          <a:ln w="9525" cap="flat">
            <a:noFill/>
            <a:prstDash val="solid"/>
            <a:miter/>
          </a:ln>
        </p:spPr>
        <p:txBody>
          <a:bodyPr rtlCol="0" anchor="ctr"/>
          <a:lstStyle/>
          <a:p>
            <a:endParaRPr lang="en-US" sz="1350">
              <a:latin typeface="Arial" panose="020B0604020202020204" pitchFamily="34" charset="0"/>
            </a:endParaRPr>
          </a:p>
        </p:txBody>
      </p:sp>
      <p:sp>
        <p:nvSpPr>
          <p:cNvPr id="10" name="矩形: 圆角 9"/>
          <p:cNvSpPr/>
          <p:nvPr userDrawn="1">
            <p:custDataLst>
              <p:tags r:id="rId15"/>
            </p:custDataLst>
          </p:nvPr>
        </p:nvSpPr>
        <p:spPr>
          <a:xfrm>
            <a:off x="104775" y="104513"/>
            <a:ext cx="8934450" cy="4934476"/>
          </a:xfrm>
          <a:prstGeom prst="roundRect">
            <a:avLst>
              <a:gd name="adj" fmla="val 339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ndParaRPr>
          </a:p>
        </p:txBody>
      </p:sp>
      <p:sp>
        <p:nvSpPr>
          <p:cNvPr id="11" name="任意多边形: 形状 10"/>
          <p:cNvSpPr/>
          <p:nvPr userDrawn="1">
            <p:custDataLst>
              <p:tags r:id="rId16"/>
            </p:custDataLst>
          </p:nvPr>
        </p:nvSpPr>
        <p:spPr>
          <a:xfrm>
            <a:off x="8333224" y="4016631"/>
            <a:ext cx="799498" cy="1023300"/>
          </a:xfrm>
          <a:custGeom>
            <a:avLst/>
            <a:gdLst>
              <a:gd name="connsiteX0" fmla="*/ 1260089 w 2928308"/>
              <a:gd name="connsiteY0" fmla="*/ 3615082 h 3748027"/>
              <a:gd name="connsiteX1" fmla="*/ 1298418 w 2928308"/>
              <a:gd name="connsiteY1" fmla="*/ 3748027 h 3748027"/>
              <a:gd name="connsiteX2" fmla="*/ 2200476 w 2928308"/>
              <a:gd name="connsiteY2" fmla="*/ 3562285 h 3748027"/>
              <a:gd name="connsiteX3" fmla="*/ 2904037 w 2928308"/>
              <a:gd name="connsiteY3" fmla="*/ 2244258 h 3748027"/>
              <a:gd name="connsiteX4" fmla="*/ 2215769 w 2928308"/>
              <a:gd name="connsiteY4" fmla="*/ 1817375 h 3748027"/>
              <a:gd name="connsiteX5" fmla="*/ 2150852 w 2928308"/>
              <a:gd name="connsiteY5" fmla="*/ 584953 h 3748027"/>
              <a:gd name="connsiteX6" fmla="*/ 1144151 w 2928308"/>
              <a:gd name="connsiteY6" fmla="*/ 495667 h 3748027"/>
              <a:gd name="connsiteX7" fmla="*/ 465846 w 2928308"/>
              <a:gd name="connsiteY7" fmla="*/ 6722 h 3748027"/>
              <a:gd name="connsiteX8" fmla="*/ 42834 w 2928308"/>
              <a:gd name="connsiteY8" fmla="*/ 1007140 h 3748027"/>
              <a:gd name="connsiteX9" fmla="*/ 501700 w 2928308"/>
              <a:gd name="connsiteY9" fmla="*/ 1742938 h 3748027"/>
              <a:gd name="connsiteX10" fmla="*/ 371928 w 2928308"/>
              <a:gd name="connsiteY10" fmla="*/ 2979485 h 3748027"/>
              <a:gd name="connsiteX11" fmla="*/ 1260089 w 2928308"/>
              <a:gd name="connsiteY11" fmla="*/ 3615082 h 374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8308" h="3748027">
                <a:moveTo>
                  <a:pt x="1260089" y="3615082"/>
                </a:moveTo>
                <a:cubicBezTo>
                  <a:pt x="1275065" y="3655315"/>
                  <a:pt x="1287630" y="3700878"/>
                  <a:pt x="1298418" y="3748027"/>
                </a:cubicBezTo>
                <a:lnTo>
                  <a:pt x="2200476" y="3562285"/>
                </a:lnTo>
                <a:cubicBezTo>
                  <a:pt x="2482104" y="3378130"/>
                  <a:pt x="3052593" y="2677931"/>
                  <a:pt x="2904037" y="2244258"/>
                </a:cubicBezTo>
                <a:cubicBezTo>
                  <a:pt x="2769379" y="1851325"/>
                  <a:pt x="2402717" y="2039859"/>
                  <a:pt x="2215769" y="1817375"/>
                </a:cubicBezTo>
                <a:cubicBezTo>
                  <a:pt x="2028758" y="1594954"/>
                  <a:pt x="2442188" y="828061"/>
                  <a:pt x="2150852" y="584953"/>
                </a:cubicBezTo>
                <a:cubicBezTo>
                  <a:pt x="1922846" y="394642"/>
                  <a:pt x="1463536" y="616047"/>
                  <a:pt x="1144151" y="495667"/>
                </a:cubicBezTo>
                <a:cubicBezTo>
                  <a:pt x="925918" y="413552"/>
                  <a:pt x="798303" y="-61750"/>
                  <a:pt x="465846" y="6722"/>
                </a:cubicBezTo>
                <a:cubicBezTo>
                  <a:pt x="133325" y="75193"/>
                  <a:pt x="-100074" y="630706"/>
                  <a:pt x="42834" y="1007140"/>
                </a:cubicBezTo>
                <a:cubicBezTo>
                  <a:pt x="121522" y="1214395"/>
                  <a:pt x="399786" y="1431803"/>
                  <a:pt x="501700" y="1742938"/>
                </a:cubicBezTo>
                <a:cubicBezTo>
                  <a:pt x="603550" y="2054074"/>
                  <a:pt x="221342" y="2559772"/>
                  <a:pt x="371928" y="2979485"/>
                </a:cubicBezTo>
                <a:cubicBezTo>
                  <a:pt x="522514" y="3399197"/>
                  <a:pt x="1202659" y="3460815"/>
                  <a:pt x="1260089" y="3615082"/>
                </a:cubicBezTo>
                <a:close/>
              </a:path>
            </a:pathLst>
          </a:custGeom>
          <a:gradFill flip="none" rotWithShape="1">
            <a:gsLst>
              <a:gs pos="0">
                <a:schemeClr val="accent1">
                  <a:lumMod val="20000"/>
                  <a:lumOff val="80000"/>
                </a:schemeClr>
              </a:gs>
              <a:gs pos="100000">
                <a:schemeClr val="accent1">
                  <a:lumMod val="20000"/>
                  <a:lumOff val="80000"/>
                  <a:alpha val="0"/>
                </a:schemeClr>
              </a:gs>
            </a:gsLst>
            <a:lin ang="5400000" scaled="1"/>
            <a:tileRect/>
          </a:gradFill>
          <a:ln w="6343" cap="flat">
            <a:noFill/>
            <a:prstDash val="solid"/>
            <a:miter/>
          </a:ln>
        </p:spPr>
        <p:txBody>
          <a:bodyPr rtlCol="0" anchor="ctr"/>
          <a:lstStyle/>
          <a:p>
            <a:endParaRPr lang="en-US" sz="1350" dirty="0">
              <a:latin typeface="Arial" panose="020B0604020202020204" pitchFamily="34" charset="0"/>
            </a:endParaRPr>
          </a:p>
        </p:txBody>
      </p:sp>
      <p:sp>
        <p:nvSpPr>
          <p:cNvPr id="12" name="任意多边形: 形状 11"/>
          <p:cNvSpPr/>
          <p:nvPr userDrawn="1">
            <p:custDataLst>
              <p:tags r:id="rId17"/>
            </p:custDataLst>
          </p:nvPr>
        </p:nvSpPr>
        <p:spPr>
          <a:xfrm>
            <a:off x="8430762" y="4139250"/>
            <a:ext cx="541253" cy="900681"/>
          </a:xfrm>
          <a:custGeom>
            <a:avLst/>
            <a:gdLst>
              <a:gd name="connsiteX0" fmla="*/ 153241 w 1982439"/>
              <a:gd name="connsiteY0" fmla="*/ 2504988 h 3298913"/>
              <a:gd name="connsiteX1" fmla="*/ 611155 w 1982439"/>
              <a:gd name="connsiteY1" fmla="*/ 3298913 h 3298913"/>
              <a:gd name="connsiteX2" fmla="*/ 1345874 w 1982439"/>
              <a:gd name="connsiteY2" fmla="*/ 3298913 h 3298913"/>
              <a:gd name="connsiteX3" fmla="*/ 1571405 w 1982439"/>
              <a:gd name="connsiteY3" fmla="*/ 2995837 h 3298913"/>
              <a:gd name="connsiteX4" fmla="*/ 1387947 w 1982439"/>
              <a:gd name="connsiteY4" fmla="*/ 2903188 h 3298913"/>
              <a:gd name="connsiteX5" fmla="*/ 1970620 w 1982439"/>
              <a:gd name="connsiteY5" fmla="*/ 2117258 h 3298913"/>
              <a:gd name="connsiteX6" fmla="*/ 1374113 w 1982439"/>
              <a:gd name="connsiteY6" fmla="*/ 2172277 h 3298913"/>
              <a:gd name="connsiteX7" fmla="*/ 1651552 w 1982439"/>
              <a:gd name="connsiteY7" fmla="*/ 1128262 h 3298913"/>
              <a:gd name="connsiteX8" fmla="*/ 1199222 w 1982439"/>
              <a:gd name="connsiteY8" fmla="*/ 1078321 h 3298913"/>
              <a:gd name="connsiteX9" fmla="*/ 1098514 w 1982439"/>
              <a:gd name="connsiteY9" fmla="*/ 4735 h 3298913"/>
              <a:gd name="connsiteX10" fmla="*/ 423763 w 1982439"/>
              <a:gd name="connsiteY10" fmla="*/ 839781 h 3298913"/>
              <a:gd name="connsiteX11" fmla="*/ 792328 w 1982439"/>
              <a:gd name="connsiteY11" fmla="*/ 1740444 h 3298913"/>
              <a:gd name="connsiteX12" fmla="*/ 14521 w 1982439"/>
              <a:gd name="connsiteY12" fmla="*/ 1481534 h 3298913"/>
              <a:gd name="connsiteX13" fmla="*/ 556518 w 1982439"/>
              <a:gd name="connsiteY13" fmla="*/ 2360367 h 3298913"/>
              <a:gd name="connsiteX14" fmla="*/ 153241 w 1982439"/>
              <a:gd name="connsiteY14" fmla="*/ 2504988 h 329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2439" h="3298913">
                <a:moveTo>
                  <a:pt x="153241" y="2504988"/>
                </a:moveTo>
                <a:cubicBezTo>
                  <a:pt x="128746" y="2611154"/>
                  <a:pt x="392732" y="3000343"/>
                  <a:pt x="611155" y="3298913"/>
                </a:cubicBezTo>
                <a:lnTo>
                  <a:pt x="1345874" y="3298913"/>
                </a:lnTo>
                <a:cubicBezTo>
                  <a:pt x="1477740" y="3178660"/>
                  <a:pt x="1583716" y="3059486"/>
                  <a:pt x="1571405" y="2995837"/>
                </a:cubicBezTo>
                <a:cubicBezTo>
                  <a:pt x="1540564" y="2836049"/>
                  <a:pt x="1401781" y="2982892"/>
                  <a:pt x="1387947" y="2903188"/>
                </a:cubicBezTo>
                <a:cubicBezTo>
                  <a:pt x="1374050" y="2823485"/>
                  <a:pt x="2081609" y="2302429"/>
                  <a:pt x="1970620" y="2117258"/>
                </a:cubicBezTo>
                <a:cubicBezTo>
                  <a:pt x="1859632" y="1932087"/>
                  <a:pt x="1401844" y="2337141"/>
                  <a:pt x="1374113" y="2172277"/>
                </a:cubicBezTo>
                <a:cubicBezTo>
                  <a:pt x="1346382" y="2007412"/>
                  <a:pt x="1776438" y="1266093"/>
                  <a:pt x="1651552" y="1128262"/>
                </a:cubicBezTo>
                <a:cubicBezTo>
                  <a:pt x="1526667" y="990431"/>
                  <a:pt x="1315668" y="1178775"/>
                  <a:pt x="1199222" y="1078321"/>
                </a:cubicBezTo>
                <a:cubicBezTo>
                  <a:pt x="1082777" y="977866"/>
                  <a:pt x="1385409" y="69716"/>
                  <a:pt x="1098514" y="4735"/>
                </a:cubicBezTo>
                <a:cubicBezTo>
                  <a:pt x="821202" y="-58026"/>
                  <a:pt x="465392" y="518238"/>
                  <a:pt x="423763" y="839781"/>
                </a:cubicBezTo>
                <a:cubicBezTo>
                  <a:pt x="382134" y="1161260"/>
                  <a:pt x="862957" y="1619302"/>
                  <a:pt x="792328" y="1740444"/>
                </a:cubicBezTo>
                <a:cubicBezTo>
                  <a:pt x="740673" y="1829095"/>
                  <a:pt x="139343" y="1307151"/>
                  <a:pt x="14521" y="1481534"/>
                </a:cubicBezTo>
                <a:cubicBezTo>
                  <a:pt x="-110365" y="1655917"/>
                  <a:pt x="612932" y="2248807"/>
                  <a:pt x="556518" y="2360367"/>
                </a:cubicBezTo>
                <a:cubicBezTo>
                  <a:pt x="500103" y="2471926"/>
                  <a:pt x="194489" y="2326290"/>
                  <a:pt x="153241" y="2504988"/>
                </a:cubicBezTo>
                <a:close/>
              </a:path>
            </a:pathLst>
          </a:custGeom>
          <a:solidFill>
            <a:schemeClr val="accent3">
              <a:lumMod val="90000"/>
            </a:schemeClr>
          </a:solidFill>
          <a:ln w="6343" cap="flat">
            <a:noFill/>
            <a:prstDash val="solid"/>
            <a:miter/>
          </a:ln>
        </p:spPr>
        <p:txBody>
          <a:bodyPr rtlCol="0" anchor="ctr"/>
          <a:lstStyle/>
          <a:p>
            <a:endParaRPr lang="en-US" sz="1350">
              <a:latin typeface="Arial" panose="020B0604020202020204" pitchFamily="34" charset="0"/>
            </a:endParaRPr>
          </a:p>
        </p:txBody>
      </p:sp>
      <p:sp>
        <p:nvSpPr>
          <p:cNvPr id="13" name="任意多边形: 形状 12"/>
          <p:cNvSpPr/>
          <p:nvPr userDrawn="1">
            <p:custDataLst>
              <p:tags r:id="rId18"/>
            </p:custDataLst>
          </p:nvPr>
        </p:nvSpPr>
        <p:spPr>
          <a:xfrm>
            <a:off x="8652080" y="4250766"/>
            <a:ext cx="84341" cy="789165"/>
          </a:xfrm>
          <a:custGeom>
            <a:avLst/>
            <a:gdLst>
              <a:gd name="connsiteX0" fmla="*/ 37361 w 308915"/>
              <a:gd name="connsiteY0" fmla="*/ 2140454 h 2890466"/>
              <a:gd name="connsiteX1" fmla="*/ 126139 w 308915"/>
              <a:gd name="connsiteY1" fmla="*/ 2890467 h 2890466"/>
              <a:gd name="connsiteX2" fmla="*/ 202162 w 308915"/>
              <a:gd name="connsiteY2" fmla="*/ 2890467 h 2890466"/>
              <a:gd name="connsiteX3" fmla="*/ 96251 w 308915"/>
              <a:gd name="connsiteY3" fmla="*/ 2199787 h 2890466"/>
              <a:gd name="connsiteX4" fmla="*/ 308899 w 308915"/>
              <a:gd name="connsiteY4" fmla="*/ 1097772 h 2890466"/>
              <a:gd name="connsiteX5" fmla="*/ 34506 w 308915"/>
              <a:gd name="connsiteY5" fmla="*/ 144757 h 2890466"/>
              <a:gd name="connsiteX6" fmla="*/ 58366 w 308915"/>
              <a:gd name="connsiteY6" fmla="*/ 51092 h 2890466"/>
              <a:gd name="connsiteX7" fmla="*/ 71819 w 308915"/>
              <a:gd name="connsiteY7" fmla="*/ 12002 h 2890466"/>
              <a:gd name="connsiteX8" fmla="*/ 52337 w 308915"/>
              <a:gd name="connsiteY8" fmla="*/ 6354 h 2890466"/>
              <a:gd name="connsiteX9" fmla="*/ 302 w 308915"/>
              <a:gd name="connsiteY9" fmla="*/ 243117 h 2890466"/>
              <a:gd name="connsiteX10" fmla="*/ 255467 w 308915"/>
              <a:gd name="connsiteY10" fmla="*/ 958989 h 2890466"/>
              <a:gd name="connsiteX11" fmla="*/ 37361 w 308915"/>
              <a:gd name="connsiteY11" fmla="*/ 2140517 h 28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15" h="2890466">
                <a:moveTo>
                  <a:pt x="37361" y="2140454"/>
                </a:moveTo>
                <a:cubicBezTo>
                  <a:pt x="17309" y="2393208"/>
                  <a:pt x="78101" y="2644820"/>
                  <a:pt x="126139" y="2890467"/>
                </a:cubicBezTo>
                <a:lnTo>
                  <a:pt x="202162" y="2890467"/>
                </a:lnTo>
                <a:cubicBezTo>
                  <a:pt x="156218" y="2683720"/>
                  <a:pt x="100946" y="2463266"/>
                  <a:pt x="96251" y="2199787"/>
                </a:cubicBezTo>
                <a:cubicBezTo>
                  <a:pt x="91174" y="1915304"/>
                  <a:pt x="305916" y="1560065"/>
                  <a:pt x="308899" y="1097772"/>
                </a:cubicBezTo>
                <a:cubicBezTo>
                  <a:pt x="311628" y="679011"/>
                  <a:pt x="-28572" y="552476"/>
                  <a:pt x="34506" y="144757"/>
                </a:cubicBezTo>
                <a:cubicBezTo>
                  <a:pt x="35775" y="134921"/>
                  <a:pt x="51639" y="68988"/>
                  <a:pt x="58366" y="51092"/>
                </a:cubicBezTo>
                <a:cubicBezTo>
                  <a:pt x="67123" y="25582"/>
                  <a:pt x="71819" y="12002"/>
                  <a:pt x="71819" y="12002"/>
                </a:cubicBezTo>
                <a:cubicBezTo>
                  <a:pt x="75753" y="389"/>
                  <a:pt x="56526" y="-5195"/>
                  <a:pt x="52337" y="6354"/>
                </a:cubicBezTo>
                <a:cubicBezTo>
                  <a:pt x="20545" y="93609"/>
                  <a:pt x="3919" y="151293"/>
                  <a:pt x="302" y="243117"/>
                </a:cubicBezTo>
                <a:cubicBezTo>
                  <a:pt x="-9090" y="517764"/>
                  <a:pt x="203558" y="681804"/>
                  <a:pt x="255467" y="958989"/>
                </a:cubicBezTo>
                <a:cubicBezTo>
                  <a:pt x="327873" y="1350717"/>
                  <a:pt x="66362" y="1831984"/>
                  <a:pt x="37361" y="2140517"/>
                </a:cubicBezTo>
                <a:close/>
              </a:path>
            </a:pathLst>
          </a:custGeom>
          <a:solidFill>
            <a:schemeClr val="accent2">
              <a:lumMod val="20000"/>
              <a:lumOff val="80000"/>
            </a:schemeClr>
          </a:solidFill>
          <a:ln w="6343" cap="flat">
            <a:noFill/>
            <a:prstDash val="solid"/>
            <a:miter/>
          </a:ln>
        </p:spPr>
        <p:txBody>
          <a:bodyPr rtlCol="0" anchor="ctr"/>
          <a:lstStyle/>
          <a:p>
            <a:endParaRPr lang="en-US" sz="1350">
              <a:latin typeface="Arial" panose="020B0604020202020204" pitchFamily="34" charset="0"/>
            </a:endParaRPr>
          </a:p>
        </p:txBody>
      </p:sp>
      <p:sp>
        <p:nvSpPr>
          <p:cNvPr id="14" name="椭圆 13"/>
          <p:cNvSpPr/>
          <p:nvPr userDrawn="1">
            <p:custDataLst>
              <p:tags r:id="rId19"/>
            </p:custDataLst>
          </p:nvPr>
        </p:nvSpPr>
        <p:spPr>
          <a:xfrm>
            <a:off x="7811435" y="61146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5" name="椭圆 14"/>
          <p:cNvSpPr/>
          <p:nvPr userDrawn="1">
            <p:custDataLst>
              <p:tags r:id="rId20"/>
            </p:custDataLst>
          </p:nvPr>
        </p:nvSpPr>
        <p:spPr>
          <a:xfrm>
            <a:off x="7960013" y="61146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6" name="椭圆 15"/>
          <p:cNvSpPr/>
          <p:nvPr userDrawn="1">
            <p:custDataLst>
              <p:tags r:id="rId21"/>
            </p:custDataLst>
          </p:nvPr>
        </p:nvSpPr>
        <p:spPr>
          <a:xfrm>
            <a:off x="8108591" y="611465"/>
            <a:ext cx="69242" cy="692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 name="椭圆 16"/>
          <p:cNvSpPr/>
          <p:nvPr userDrawn="1">
            <p:custDataLst>
              <p:tags r:id="rId22"/>
            </p:custDataLst>
          </p:nvPr>
        </p:nvSpPr>
        <p:spPr>
          <a:xfrm>
            <a:off x="8257170" y="611465"/>
            <a:ext cx="69242" cy="69242"/>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 name="标题占位符 1"/>
          <p:cNvSpPr>
            <a:spLocks noGrp="1"/>
          </p:cNvSpPr>
          <p:nvPr>
            <p:ph type="title"/>
            <p:custDataLst>
              <p:tags r:id="rId23"/>
            </p:custDataLst>
          </p:nvPr>
        </p:nvSpPr>
        <p:spPr>
          <a:xfrm>
            <a:off x="521970" y="270000"/>
            <a:ext cx="8100000" cy="54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24"/>
            </p:custDataLst>
          </p:nvPr>
        </p:nvSpPr>
        <p:spPr>
          <a:xfrm>
            <a:off x="521970" y="976312"/>
            <a:ext cx="8100000" cy="3655219"/>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25"/>
            </p:custDataLst>
          </p:nvPr>
        </p:nvSpPr>
        <p:spPr>
          <a:xfrm>
            <a:off x="52197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26"/>
            </p:custDataLst>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7"/>
            </p:custDataLst>
          </p:nvPr>
        </p:nvSpPr>
        <p:spPr>
          <a:xfrm>
            <a:off x="6565487"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18" name="KSO_TEMPLATE" hidden="1"/>
          <p:cNvSpPr/>
          <p:nvPr userDrawn="1">
            <p:custDataLst>
              <p:tags r:id="rId2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100000"/>
        </a:lnSpc>
        <a:spcBef>
          <a:spcPct val="0"/>
        </a:spcBef>
        <a:buNone/>
        <a:defRPr sz="2400" b="1" kern="1200">
          <a:solidFill>
            <a:schemeClr val="tx1"/>
          </a:solidFill>
          <a:latin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tx1"/>
          </a:solidFill>
          <a:latin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tx1">
              <a:lumMod val="65000"/>
              <a:lumOff val="35000"/>
            </a:schemeClr>
          </a:solidFill>
          <a:latin typeface="+mn-lt"/>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tx1">
              <a:lumMod val="65000"/>
              <a:lumOff val="35000"/>
            </a:schemeClr>
          </a:solidFill>
          <a:latin typeface="+mn-lt"/>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lt"/>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lt"/>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矩形 12"/>
          <p:cNvSpPr/>
          <p:nvPr userDrawn="1">
            <p:custDataLst>
              <p:tags r:id="rId13"/>
            </p:custDataLst>
          </p:nvPr>
        </p:nvSpPr>
        <p:spPr>
          <a:xfrm>
            <a:off x="0" y="0"/>
            <a:ext cx="9144000" cy="5143500"/>
          </a:xfrm>
          <a:prstGeom prst="rect">
            <a:avLst/>
          </a:prstGeom>
          <a:gradFill flip="none" rotWithShape="1">
            <a:gsLst>
              <a:gs pos="0">
                <a:schemeClr val="bg1"/>
              </a:gs>
              <a:gs pos="100000">
                <a:schemeClr val="accent2">
                  <a:lumMod val="40000"/>
                  <a:lumOff val="60000"/>
                  <a:alpha val="3400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pic>
        <p:nvPicPr>
          <p:cNvPr id="11" name="@png2x_02_正文"/>
          <p:cNvPicPr>
            <a:picLocks noChangeAspect="1"/>
          </p:cNvPicPr>
          <p:nvPr userDrawn="1">
            <p:custDataLst>
              <p:tags r:id="rId14"/>
            </p:custDataLst>
          </p:nvPr>
        </p:nvPicPr>
        <p:blipFill>
          <a:blip r:embed="rId22" r:link="rId23"/>
          <a:stretch>
            <a:fillRect/>
          </a:stretch>
        </p:blipFill>
        <p:spPr>
          <a:xfrm>
            <a:off x="1190" y="0"/>
            <a:ext cx="3209449" cy="1707356"/>
          </a:xfrm>
          <a:prstGeom prst="rect">
            <a:avLst/>
          </a:prstGeom>
        </p:spPr>
      </p:pic>
      <p:pic>
        <p:nvPicPr>
          <p:cNvPr id="12" name="@png2x_01_正文"/>
          <p:cNvPicPr>
            <a:picLocks noChangeAspect="1"/>
          </p:cNvPicPr>
          <p:nvPr userDrawn="1">
            <p:custDataLst>
              <p:tags r:id="rId15"/>
            </p:custDataLst>
          </p:nvPr>
        </p:nvPicPr>
        <p:blipFill>
          <a:blip r:embed="rId24" r:link="rId23"/>
          <a:stretch>
            <a:fillRect/>
          </a:stretch>
        </p:blipFill>
        <p:spPr>
          <a:xfrm>
            <a:off x="7756435" y="3478876"/>
            <a:ext cx="1385898" cy="1664147"/>
          </a:xfrm>
          <a:prstGeom prst="rect">
            <a:avLst/>
          </a:prstGeom>
        </p:spPr>
      </p:pic>
      <p:sp>
        <p:nvSpPr>
          <p:cNvPr id="2" name="标题占位符 1"/>
          <p:cNvSpPr>
            <a:spLocks noGrp="1"/>
          </p:cNvSpPr>
          <p:nvPr>
            <p:ph type="title"/>
            <p:custDataLst>
              <p:tags r:id="rId16"/>
            </p:custDataLst>
          </p:nvPr>
        </p:nvSpPr>
        <p:spPr>
          <a:xfrm>
            <a:off x="521970" y="270000"/>
            <a:ext cx="8100000" cy="540000"/>
          </a:xfrm>
          <a:prstGeom prst="rect">
            <a:avLst/>
          </a:prstGeom>
        </p:spPr>
        <p:txBody>
          <a:bodyPr vert="horz" wrap="square" lIns="0" tIns="0" rIns="0" bIns="0" rtlCol="0" anchor="ctr">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7"/>
            </p:custDataLst>
          </p:nvPr>
        </p:nvSpPr>
        <p:spPr>
          <a:xfrm>
            <a:off x="521970" y="976312"/>
            <a:ext cx="8100000" cy="3655219"/>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8"/>
            </p:custDataLst>
          </p:nvPr>
        </p:nvSpPr>
        <p:spPr>
          <a:xfrm>
            <a:off x="521970" y="4767263"/>
            <a:ext cx="2057400" cy="273844"/>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defRPr>
            </a:lvl1pPr>
          </a:lstStyle>
          <a:p>
            <a:r>
              <a:rPr lang="en-US"/>
              <a:t>Date Area</a:t>
            </a:r>
          </a:p>
        </p:txBody>
      </p:sp>
      <p:sp>
        <p:nvSpPr>
          <p:cNvPr id="5" name="页脚占位符 4"/>
          <p:cNvSpPr>
            <a:spLocks noGrp="1"/>
          </p:cNvSpPr>
          <p:nvPr>
            <p:ph type="ftr" sz="quarter" idx="3"/>
            <p:custDataLst>
              <p:tags r:id="rId19"/>
            </p:custDataLst>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20"/>
            </p:custDataLst>
          </p:nvPr>
        </p:nvSpPr>
        <p:spPr>
          <a:xfrm>
            <a:off x="6565487" y="4767263"/>
            <a:ext cx="2057400" cy="273844"/>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defRPr>
            </a:lvl1pPr>
          </a:lstStyle>
          <a:p>
            <a:fld id="{BE5F26B5-172A-4DC2-B0B7-181CFC56B87C}" type="slidenum">
              <a:rPr lang="en-US" smtClean="0"/>
              <a:t>‹#›</a:t>
            </a:fld>
            <a:endParaRPr 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685800" rtl="0" eaLnBrk="1" latinLnBrk="0" hangingPunct="1">
        <a:lnSpc>
          <a:spcPct val="100000"/>
        </a:lnSpc>
        <a:spcBef>
          <a:spcPct val="0"/>
        </a:spcBef>
        <a:buNone/>
        <a:defRPr sz="2400" b="1" kern="1200">
          <a:solidFill>
            <a:schemeClr val="tx1"/>
          </a:solidFill>
          <a:latin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350" kern="1200">
          <a:solidFill>
            <a:schemeClr val="tx1"/>
          </a:solidFill>
          <a:latin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200" kern="1200">
          <a:solidFill>
            <a:schemeClr val="tx1">
              <a:lumMod val="65000"/>
              <a:lumOff val="35000"/>
            </a:schemeClr>
          </a:solidFill>
          <a:latin typeface="+mn-ea"/>
        </a:defRPr>
      </a:lvl2pPr>
      <a:lvl3pPr marL="599440" indent="-121285" algn="l" defTabSz="685800" rtl="0" eaLnBrk="1" latinLnBrk="0" hangingPunct="1">
        <a:lnSpc>
          <a:spcPct val="130000"/>
        </a:lnSpc>
        <a:spcBef>
          <a:spcPts val="0"/>
        </a:spcBef>
        <a:buFont typeface="Arial" panose="020B0604020202020204" pitchFamily="34" charset="0"/>
        <a:buChar char="•"/>
        <a:defRPr sz="1050" kern="1200">
          <a:solidFill>
            <a:schemeClr val="tx1">
              <a:lumMod val="65000"/>
              <a:lumOff val="35000"/>
            </a:schemeClr>
          </a:solidFill>
          <a:latin typeface="+mn-ea"/>
        </a:defRPr>
      </a:lvl3pPr>
      <a:lvl4pPr marL="772795" indent="-111760" algn="l" defTabSz="685800" rtl="0" eaLnBrk="1" latinLnBrk="0" hangingPunct="1">
        <a:lnSpc>
          <a:spcPct val="130000"/>
        </a:lnSpc>
        <a:spcBef>
          <a:spcPts val="0"/>
        </a:spcBef>
        <a:buFont typeface="Arial" panose="020B0604020202020204" pitchFamily="34" charset="0"/>
        <a:buChar char="•"/>
        <a:defRPr sz="900" kern="1200">
          <a:solidFill>
            <a:schemeClr val="tx1">
              <a:lumMod val="65000"/>
              <a:lumOff val="35000"/>
            </a:schemeClr>
          </a:solidFill>
          <a:latin typeface="+mn-ea"/>
        </a:defRPr>
      </a:lvl4pPr>
      <a:lvl5pPr marL="926465" indent="-95250" algn="l" defTabSz="685800" rtl="0" eaLnBrk="1" latinLnBrk="0" hangingPunct="1">
        <a:lnSpc>
          <a:spcPct val="130000"/>
        </a:lnSpc>
        <a:spcBef>
          <a:spcPts val="0"/>
        </a:spcBef>
        <a:buFont typeface="Arial" panose="020B0604020202020204" pitchFamily="34" charset="0"/>
        <a:buChar char="•"/>
        <a:defRPr sz="825" kern="1200">
          <a:solidFill>
            <a:schemeClr val="tx1">
              <a:lumMod val="65000"/>
              <a:lumOff val="35000"/>
            </a:schemeClr>
          </a:solidFill>
          <a:latin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defRPr>
      </a:lvl1pPr>
      <a:lvl2pPr marL="342900" algn="l" defTabSz="685800" rtl="0" eaLnBrk="1" latinLnBrk="0" hangingPunct="1">
        <a:defRPr sz="1350" kern="1200">
          <a:solidFill>
            <a:schemeClr val="tx1"/>
          </a:solidFill>
          <a:latin typeface="+mn-lt"/>
        </a:defRPr>
      </a:lvl2pPr>
      <a:lvl3pPr marL="685800" algn="l" defTabSz="685800" rtl="0" eaLnBrk="1" latinLnBrk="0" hangingPunct="1">
        <a:defRPr sz="1350" kern="1200">
          <a:solidFill>
            <a:schemeClr val="tx1"/>
          </a:solidFill>
          <a:latin typeface="+mn-lt"/>
        </a:defRPr>
      </a:lvl3pPr>
      <a:lvl4pPr marL="1028700" algn="l" defTabSz="685800" rtl="0" eaLnBrk="1" latinLnBrk="0" hangingPunct="1">
        <a:defRPr sz="1350" kern="1200">
          <a:solidFill>
            <a:schemeClr val="tx1"/>
          </a:solidFill>
          <a:latin typeface="+mn-lt"/>
        </a:defRPr>
      </a:lvl4pPr>
      <a:lvl5pPr marL="1371600" algn="l" defTabSz="685800" rtl="0" eaLnBrk="1" latinLnBrk="0" hangingPunct="1">
        <a:defRPr sz="1350" kern="1200">
          <a:solidFill>
            <a:schemeClr val="tx1"/>
          </a:solidFill>
          <a:latin typeface="+mn-lt"/>
        </a:defRPr>
      </a:lvl5pPr>
      <a:lvl6pPr marL="1714500" algn="l" defTabSz="685800" rtl="0" eaLnBrk="1" latinLnBrk="0" hangingPunct="1">
        <a:defRPr sz="1350" kern="1200">
          <a:solidFill>
            <a:schemeClr val="tx1"/>
          </a:solidFill>
          <a:latin typeface="+mn-lt"/>
        </a:defRPr>
      </a:lvl6pPr>
      <a:lvl7pPr marL="2057400" algn="l" defTabSz="685800" rtl="0" eaLnBrk="1" latinLnBrk="0" hangingPunct="1">
        <a:defRPr sz="1350" kern="1200">
          <a:solidFill>
            <a:schemeClr val="tx1"/>
          </a:solidFill>
          <a:latin typeface="+mn-lt"/>
        </a:defRPr>
      </a:lvl7pPr>
      <a:lvl8pPr marL="2400300" algn="l" defTabSz="685800" rtl="0" eaLnBrk="1" latinLnBrk="0" hangingPunct="1">
        <a:defRPr sz="1350" kern="1200">
          <a:solidFill>
            <a:schemeClr val="tx1"/>
          </a:solidFill>
          <a:latin typeface="+mn-lt"/>
        </a:defRPr>
      </a:lvl8pPr>
      <a:lvl9pPr marL="2743200" algn="l" defTabSz="685800" rtl="0" eaLnBrk="1" latinLnBrk="0" hangingPunct="1">
        <a:defRPr sz="135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504.xml"/><Relationship Id="rId7" Type="http://schemas.openxmlformats.org/officeDocument/2006/relationships/slideLayout" Target="../slideLayouts/slideLayout1.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613.xml"/><Relationship Id="rId7" Type="http://schemas.openxmlformats.org/officeDocument/2006/relationships/slideLayout" Target="../slideLayouts/slideLayout12.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tags" Target="../tags/tag616.xml"/><Relationship Id="rId5" Type="http://schemas.openxmlformats.org/officeDocument/2006/relationships/tags" Target="../tags/tag615.xml"/><Relationship Id="rId4" Type="http://schemas.openxmlformats.org/officeDocument/2006/relationships/tags" Target="../tags/tag614.xml"/></Relationships>
</file>

<file path=ppt/slides/_rels/slide11.xml.rels><?xml version="1.0" encoding="UTF-8" standalone="yes"?>
<Relationships xmlns="http://schemas.openxmlformats.org/package/2006/relationships"><Relationship Id="rId8" Type="http://schemas.openxmlformats.org/officeDocument/2006/relationships/tags" Target="../tags/tag624.xml"/><Relationship Id="rId13" Type="http://schemas.openxmlformats.org/officeDocument/2006/relationships/tags" Target="../tags/tag629.xml"/><Relationship Id="rId18" Type="http://schemas.openxmlformats.org/officeDocument/2006/relationships/slideLayout" Target="../slideLayouts/slideLayout12.xml"/><Relationship Id="rId3" Type="http://schemas.openxmlformats.org/officeDocument/2006/relationships/tags" Target="../tags/tag619.xml"/><Relationship Id="rId7" Type="http://schemas.openxmlformats.org/officeDocument/2006/relationships/tags" Target="../tags/tag623.xml"/><Relationship Id="rId12" Type="http://schemas.openxmlformats.org/officeDocument/2006/relationships/tags" Target="../tags/tag628.xml"/><Relationship Id="rId17" Type="http://schemas.openxmlformats.org/officeDocument/2006/relationships/tags" Target="../tags/tag633.xml"/><Relationship Id="rId2" Type="http://schemas.openxmlformats.org/officeDocument/2006/relationships/tags" Target="../tags/tag618.xml"/><Relationship Id="rId16" Type="http://schemas.openxmlformats.org/officeDocument/2006/relationships/tags" Target="../tags/tag632.xml"/><Relationship Id="rId1" Type="http://schemas.openxmlformats.org/officeDocument/2006/relationships/tags" Target="../tags/tag617.xml"/><Relationship Id="rId6" Type="http://schemas.openxmlformats.org/officeDocument/2006/relationships/tags" Target="../tags/tag622.xml"/><Relationship Id="rId11" Type="http://schemas.openxmlformats.org/officeDocument/2006/relationships/tags" Target="../tags/tag627.xml"/><Relationship Id="rId5" Type="http://schemas.openxmlformats.org/officeDocument/2006/relationships/tags" Target="../tags/tag621.xml"/><Relationship Id="rId15" Type="http://schemas.openxmlformats.org/officeDocument/2006/relationships/tags" Target="../tags/tag631.xml"/><Relationship Id="rId10" Type="http://schemas.openxmlformats.org/officeDocument/2006/relationships/tags" Target="../tags/tag626.xml"/><Relationship Id="rId19" Type="http://schemas.openxmlformats.org/officeDocument/2006/relationships/notesSlide" Target="../notesSlides/notesSlide6.xml"/><Relationship Id="rId4" Type="http://schemas.openxmlformats.org/officeDocument/2006/relationships/tags" Target="../tags/tag620.xml"/><Relationship Id="rId9" Type="http://schemas.openxmlformats.org/officeDocument/2006/relationships/tags" Target="../tags/tag625.xml"/><Relationship Id="rId14" Type="http://schemas.openxmlformats.org/officeDocument/2006/relationships/tags" Target="../tags/tag630.xml"/></Relationships>
</file>

<file path=ppt/slides/_rels/slide12.xml.rels><?xml version="1.0" encoding="UTF-8" standalone="yes"?>
<Relationships xmlns="http://schemas.openxmlformats.org/package/2006/relationships"><Relationship Id="rId8" Type="http://schemas.openxmlformats.org/officeDocument/2006/relationships/tags" Target="../tags/tag641.xml"/><Relationship Id="rId13" Type="http://schemas.openxmlformats.org/officeDocument/2006/relationships/slideLayout" Target="../slideLayouts/slideLayout12.xml"/><Relationship Id="rId3" Type="http://schemas.openxmlformats.org/officeDocument/2006/relationships/tags" Target="../tags/tag636.xml"/><Relationship Id="rId7" Type="http://schemas.openxmlformats.org/officeDocument/2006/relationships/tags" Target="../tags/tag640.xml"/><Relationship Id="rId12" Type="http://schemas.openxmlformats.org/officeDocument/2006/relationships/tags" Target="../tags/tag645.xml"/><Relationship Id="rId2" Type="http://schemas.openxmlformats.org/officeDocument/2006/relationships/tags" Target="../tags/tag635.xml"/><Relationship Id="rId1" Type="http://schemas.openxmlformats.org/officeDocument/2006/relationships/tags" Target="../tags/tag634.xml"/><Relationship Id="rId6" Type="http://schemas.openxmlformats.org/officeDocument/2006/relationships/tags" Target="../tags/tag639.xml"/><Relationship Id="rId11" Type="http://schemas.openxmlformats.org/officeDocument/2006/relationships/tags" Target="../tags/tag644.xml"/><Relationship Id="rId5" Type="http://schemas.openxmlformats.org/officeDocument/2006/relationships/tags" Target="../tags/tag638.xml"/><Relationship Id="rId10" Type="http://schemas.openxmlformats.org/officeDocument/2006/relationships/tags" Target="../tags/tag643.xml"/><Relationship Id="rId4" Type="http://schemas.openxmlformats.org/officeDocument/2006/relationships/tags" Target="../tags/tag637.xml"/><Relationship Id="rId9" Type="http://schemas.openxmlformats.org/officeDocument/2006/relationships/tags" Target="../tags/tag642.xml"/><Relationship Id="rId1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8" Type="http://schemas.openxmlformats.org/officeDocument/2006/relationships/tags" Target="../tags/tag653.xml"/><Relationship Id="rId13" Type="http://schemas.openxmlformats.org/officeDocument/2006/relationships/tags" Target="../tags/tag658.xml"/><Relationship Id="rId18" Type="http://schemas.openxmlformats.org/officeDocument/2006/relationships/tags" Target="../tags/tag663.xml"/><Relationship Id="rId26" Type="http://schemas.openxmlformats.org/officeDocument/2006/relationships/image" Target="../media/image25.png"/><Relationship Id="rId3" Type="http://schemas.openxmlformats.org/officeDocument/2006/relationships/tags" Target="../tags/tag648.xml"/><Relationship Id="rId21" Type="http://schemas.openxmlformats.org/officeDocument/2006/relationships/notesSlide" Target="../notesSlides/notesSlide8.xml"/><Relationship Id="rId7" Type="http://schemas.openxmlformats.org/officeDocument/2006/relationships/tags" Target="../tags/tag652.xml"/><Relationship Id="rId12" Type="http://schemas.openxmlformats.org/officeDocument/2006/relationships/tags" Target="../tags/tag657.xml"/><Relationship Id="rId17" Type="http://schemas.openxmlformats.org/officeDocument/2006/relationships/tags" Target="../tags/tag662.xml"/><Relationship Id="rId25" Type="http://schemas.openxmlformats.org/officeDocument/2006/relationships/image" Target="../media/image24.png"/><Relationship Id="rId2" Type="http://schemas.openxmlformats.org/officeDocument/2006/relationships/tags" Target="../tags/tag647.xml"/><Relationship Id="rId16" Type="http://schemas.openxmlformats.org/officeDocument/2006/relationships/tags" Target="../tags/tag661.xml"/><Relationship Id="rId20" Type="http://schemas.openxmlformats.org/officeDocument/2006/relationships/slideLayout" Target="../slideLayouts/slideLayout12.xml"/><Relationship Id="rId29" Type="http://schemas.openxmlformats.org/officeDocument/2006/relationships/image" Target="../media/image28.png"/><Relationship Id="rId1" Type="http://schemas.openxmlformats.org/officeDocument/2006/relationships/tags" Target="../tags/tag646.xml"/><Relationship Id="rId6" Type="http://schemas.openxmlformats.org/officeDocument/2006/relationships/tags" Target="../tags/tag651.xml"/><Relationship Id="rId11" Type="http://schemas.openxmlformats.org/officeDocument/2006/relationships/tags" Target="../tags/tag656.xml"/><Relationship Id="rId24" Type="http://schemas.openxmlformats.org/officeDocument/2006/relationships/image" Target="../media/image23.png"/><Relationship Id="rId5" Type="http://schemas.openxmlformats.org/officeDocument/2006/relationships/tags" Target="../tags/tag650.xml"/><Relationship Id="rId15" Type="http://schemas.openxmlformats.org/officeDocument/2006/relationships/tags" Target="../tags/tag660.xml"/><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tags" Target="../tags/tag655.xml"/><Relationship Id="rId19" Type="http://schemas.openxmlformats.org/officeDocument/2006/relationships/tags" Target="../tags/tag664.xml"/><Relationship Id="rId4" Type="http://schemas.openxmlformats.org/officeDocument/2006/relationships/tags" Target="../tags/tag649.xml"/><Relationship Id="rId9" Type="http://schemas.openxmlformats.org/officeDocument/2006/relationships/tags" Target="../tags/tag654.xml"/><Relationship Id="rId14" Type="http://schemas.openxmlformats.org/officeDocument/2006/relationships/tags" Target="../tags/tag659.xml"/><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tags" Target="../tags/tag667.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image" Target="../media/image30.png"/><Relationship Id="rId5" Type="http://schemas.openxmlformats.org/officeDocument/2006/relationships/notesSlide" Target="../notesSlides/notesSlide9.xml"/><Relationship Id="rId4"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notesSlide" Target="../notesSlides/notesSlide10.xml"/><Relationship Id="rId3" Type="http://schemas.openxmlformats.org/officeDocument/2006/relationships/tags" Target="../tags/tag670.xml"/><Relationship Id="rId7" Type="http://schemas.openxmlformats.org/officeDocument/2006/relationships/tags" Target="../tags/tag674.xml"/><Relationship Id="rId12" Type="http://schemas.openxmlformats.org/officeDocument/2006/relationships/slideLayout" Target="../slideLayouts/slideLayout12.xml"/><Relationship Id="rId2" Type="http://schemas.openxmlformats.org/officeDocument/2006/relationships/tags" Target="../tags/tag669.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tags" Target="../tags/tag678.xml"/><Relationship Id="rId5" Type="http://schemas.openxmlformats.org/officeDocument/2006/relationships/tags" Target="../tags/tag672.xml"/><Relationship Id="rId15" Type="http://schemas.openxmlformats.org/officeDocument/2006/relationships/image" Target="../media/image32.png"/><Relationship Id="rId10" Type="http://schemas.openxmlformats.org/officeDocument/2006/relationships/tags" Target="../tags/tag677.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tags" Target="../tags/tag686.xml"/><Relationship Id="rId13" Type="http://schemas.openxmlformats.org/officeDocument/2006/relationships/tags" Target="../tags/tag691.xml"/><Relationship Id="rId18" Type="http://schemas.openxmlformats.org/officeDocument/2006/relationships/image" Target="../media/image33.png"/><Relationship Id="rId3" Type="http://schemas.openxmlformats.org/officeDocument/2006/relationships/tags" Target="../tags/tag681.xml"/><Relationship Id="rId7" Type="http://schemas.openxmlformats.org/officeDocument/2006/relationships/tags" Target="../tags/tag685.xml"/><Relationship Id="rId12" Type="http://schemas.openxmlformats.org/officeDocument/2006/relationships/tags" Target="../tags/tag690.xml"/><Relationship Id="rId17" Type="http://schemas.openxmlformats.org/officeDocument/2006/relationships/notesSlide" Target="../notesSlides/notesSlide11.xml"/><Relationship Id="rId2" Type="http://schemas.openxmlformats.org/officeDocument/2006/relationships/tags" Target="../tags/tag680.xml"/><Relationship Id="rId16" Type="http://schemas.openxmlformats.org/officeDocument/2006/relationships/slideLayout" Target="../slideLayouts/slideLayout12.xml"/><Relationship Id="rId1" Type="http://schemas.openxmlformats.org/officeDocument/2006/relationships/tags" Target="../tags/tag679.xml"/><Relationship Id="rId6" Type="http://schemas.openxmlformats.org/officeDocument/2006/relationships/tags" Target="../tags/tag684.xml"/><Relationship Id="rId11" Type="http://schemas.openxmlformats.org/officeDocument/2006/relationships/tags" Target="../tags/tag689.xml"/><Relationship Id="rId5" Type="http://schemas.openxmlformats.org/officeDocument/2006/relationships/tags" Target="../tags/tag683.xml"/><Relationship Id="rId15" Type="http://schemas.openxmlformats.org/officeDocument/2006/relationships/tags" Target="../tags/tag693.xml"/><Relationship Id="rId10" Type="http://schemas.openxmlformats.org/officeDocument/2006/relationships/tags" Target="../tags/tag688.xml"/><Relationship Id="rId19" Type="http://schemas.openxmlformats.org/officeDocument/2006/relationships/image" Target="../media/image32.png"/><Relationship Id="rId4" Type="http://schemas.openxmlformats.org/officeDocument/2006/relationships/tags" Target="../tags/tag682.xml"/><Relationship Id="rId9" Type="http://schemas.openxmlformats.org/officeDocument/2006/relationships/tags" Target="../tags/tag687.xml"/><Relationship Id="rId14" Type="http://schemas.openxmlformats.org/officeDocument/2006/relationships/tags" Target="../tags/tag692.xml"/></Relationships>
</file>

<file path=ppt/slides/_rels/slide17.xml.rels><?xml version="1.0" encoding="UTF-8" standalone="yes"?>
<Relationships xmlns="http://schemas.openxmlformats.org/package/2006/relationships"><Relationship Id="rId8" Type="http://schemas.openxmlformats.org/officeDocument/2006/relationships/tags" Target="../tags/tag701.xml"/><Relationship Id="rId13" Type="http://schemas.openxmlformats.org/officeDocument/2006/relationships/notesSlide" Target="../notesSlides/notesSlide12.xml"/><Relationship Id="rId3" Type="http://schemas.openxmlformats.org/officeDocument/2006/relationships/tags" Target="../tags/tag696.xml"/><Relationship Id="rId7" Type="http://schemas.openxmlformats.org/officeDocument/2006/relationships/tags" Target="../tags/tag700.xml"/><Relationship Id="rId12" Type="http://schemas.openxmlformats.org/officeDocument/2006/relationships/slideLayout" Target="../slideLayouts/slideLayout12.xml"/><Relationship Id="rId2" Type="http://schemas.openxmlformats.org/officeDocument/2006/relationships/tags" Target="../tags/tag695.xml"/><Relationship Id="rId1" Type="http://schemas.openxmlformats.org/officeDocument/2006/relationships/tags" Target="../tags/tag694.xml"/><Relationship Id="rId6" Type="http://schemas.openxmlformats.org/officeDocument/2006/relationships/tags" Target="../tags/tag699.xml"/><Relationship Id="rId11" Type="http://schemas.openxmlformats.org/officeDocument/2006/relationships/tags" Target="../tags/tag704.xml"/><Relationship Id="rId5" Type="http://schemas.openxmlformats.org/officeDocument/2006/relationships/tags" Target="../tags/tag698.xml"/><Relationship Id="rId15" Type="http://schemas.openxmlformats.org/officeDocument/2006/relationships/image" Target="../media/image33.png"/><Relationship Id="rId10" Type="http://schemas.openxmlformats.org/officeDocument/2006/relationships/tags" Target="../tags/tag703.xml"/><Relationship Id="rId4" Type="http://schemas.openxmlformats.org/officeDocument/2006/relationships/tags" Target="../tags/tag697.xml"/><Relationship Id="rId9" Type="http://schemas.openxmlformats.org/officeDocument/2006/relationships/tags" Target="../tags/tag702.xml"/><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tags" Target="../tags/tag712.xml"/><Relationship Id="rId3" Type="http://schemas.openxmlformats.org/officeDocument/2006/relationships/tags" Target="../tags/tag707.xml"/><Relationship Id="rId7" Type="http://schemas.openxmlformats.org/officeDocument/2006/relationships/tags" Target="../tags/tag711.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11" Type="http://schemas.openxmlformats.org/officeDocument/2006/relationships/image" Target="../media/image34.png"/><Relationship Id="rId5" Type="http://schemas.openxmlformats.org/officeDocument/2006/relationships/tags" Target="../tags/tag709.xml"/><Relationship Id="rId10" Type="http://schemas.openxmlformats.org/officeDocument/2006/relationships/notesSlide" Target="../notesSlides/notesSlide13.xml"/><Relationship Id="rId4" Type="http://schemas.openxmlformats.org/officeDocument/2006/relationships/tags" Target="../tags/tag708.xml"/><Relationship Id="rId9"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tags" Target="../tags/tag720.xml"/><Relationship Id="rId13" Type="http://schemas.openxmlformats.org/officeDocument/2006/relationships/tags" Target="../tags/tag725.xml"/><Relationship Id="rId18" Type="http://schemas.openxmlformats.org/officeDocument/2006/relationships/notesSlide" Target="../notesSlides/notesSlide14.xml"/><Relationship Id="rId3" Type="http://schemas.openxmlformats.org/officeDocument/2006/relationships/tags" Target="../tags/tag715.xml"/><Relationship Id="rId21" Type="http://schemas.openxmlformats.org/officeDocument/2006/relationships/image" Target="../media/image37.png"/><Relationship Id="rId7" Type="http://schemas.openxmlformats.org/officeDocument/2006/relationships/tags" Target="../tags/tag719.xml"/><Relationship Id="rId12" Type="http://schemas.openxmlformats.org/officeDocument/2006/relationships/tags" Target="../tags/tag724.xml"/><Relationship Id="rId17" Type="http://schemas.openxmlformats.org/officeDocument/2006/relationships/slideLayout" Target="../slideLayouts/slideLayout12.xml"/><Relationship Id="rId2" Type="http://schemas.openxmlformats.org/officeDocument/2006/relationships/tags" Target="../tags/tag714.xml"/><Relationship Id="rId16" Type="http://schemas.openxmlformats.org/officeDocument/2006/relationships/tags" Target="../tags/tag728.xml"/><Relationship Id="rId20" Type="http://schemas.openxmlformats.org/officeDocument/2006/relationships/image" Target="../media/image36.png"/><Relationship Id="rId1" Type="http://schemas.openxmlformats.org/officeDocument/2006/relationships/tags" Target="../tags/tag713.xml"/><Relationship Id="rId6" Type="http://schemas.openxmlformats.org/officeDocument/2006/relationships/tags" Target="../tags/tag718.xml"/><Relationship Id="rId11" Type="http://schemas.openxmlformats.org/officeDocument/2006/relationships/tags" Target="../tags/tag723.xml"/><Relationship Id="rId5" Type="http://schemas.openxmlformats.org/officeDocument/2006/relationships/tags" Target="../tags/tag717.xml"/><Relationship Id="rId15" Type="http://schemas.openxmlformats.org/officeDocument/2006/relationships/tags" Target="../tags/tag727.xml"/><Relationship Id="rId23" Type="http://schemas.openxmlformats.org/officeDocument/2006/relationships/image" Target="../media/image39.png"/><Relationship Id="rId10" Type="http://schemas.openxmlformats.org/officeDocument/2006/relationships/tags" Target="../tags/tag722.xml"/><Relationship Id="rId19" Type="http://schemas.openxmlformats.org/officeDocument/2006/relationships/image" Target="../media/image35.png"/><Relationship Id="rId4" Type="http://schemas.openxmlformats.org/officeDocument/2006/relationships/tags" Target="../tags/tag716.xml"/><Relationship Id="rId9" Type="http://schemas.openxmlformats.org/officeDocument/2006/relationships/tags" Target="../tags/tag721.xml"/><Relationship Id="rId14" Type="http://schemas.openxmlformats.org/officeDocument/2006/relationships/tags" Target="../tags/tag726.xml"/><Relationship Id="rId22"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tags" Target="../tags/tag515.xml"/><Relationship Id="rId3" Type="http://schemas.openxmlformats.org/officeDocument/2006/relationships/tags" Target="../tags/tag510.xml"/><Relationship Id="rId7" Type="http://schemas.openxmlformats.org/officeDocument/2006/relationships/tags" Target="../tags/tag514.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tags" Target="../tags/tag513.xml"/><Relationship Id="rId11" Type="http://schemas.openxmlformats.org/officeDocument/2006/relationships/image" Target="../media/image12.jpeg"/><Relationship Id="rId5" Type="http://schemas.openxmlformats.org/officeDocument/2006/relationships/tags" Target="../tags/tag512.xml"/><Relationship Id="rId10" Type="http://schemas.openxmlformats.org/officeDocument/2006/relationships/notesSlide" Target="../notesSlides/notesSlide1.xml"/><Relationship Id="rId4" Type="http://schemas.openxmlformats.org/officeDocument/2006/relationships/tags" Target="../tags/tag511.xml"/><Relationship Id="rId9"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tags" Target="../tags/tag736.xml"/><Relationship Id="rId13" Type="http://schemas.openxmlformats.org/officeDocument/2006/relationships/slideLayout" Target="../slideLayouts/slideLayout12.xml"/><Relationship Id="rId3" Type="http://schemas.openxmlformats.org/officeDocument/2006/relationships/tags" Target="../tags/tag731.xml"/><Relationship Id="rId7" Type="http://schemas.openxmlformats.org/officeDocument/2006/relationships/tags" Target="../tags/tag735.xml"/><Relationship Id="rId12" Type="http://schemas.openxmlformats.org/officeDocument/2006/relationships/tags" Target="../tags/tag740.xml"/><Relationship Id="rId2" Type="http://schemas.openxmlformats.org/officeDocument/2006/relationships/tags" Target="../tags/tag730.xml"/><Relationship Id="rId1" Type="http://schemas.openxmlformats.org/officeDocument/2006/relationships/tags" Target="../tags/tag729.xml"/><Relationship Id="rId6" Type="http://schemas.openxmlformats.org/officeDocument/2006/relationships/tags" Target="../tags/tag734.xml"/><Relationship Id="rId11" Type="http://schemas.openxmlformats.org/officeDocument/2006/relationships/tags" Target="../tags/tag739.xml"/><Relationship Id="rId5" Type="http://schemas.openxmlformats.org/officeDocument/2006/relationships/tags" Target="../tags/tag733.xml"/><Relationship Id="rId10" Type="http://schemas.openxmlformats.org/officeDocument/2006/relationships/tags" Target="../tags/tag738.xml"/><Relationship Id="rId4" Type="http://schemas.openxmlformats.org/officeDocument/2006/relationships/tags" Target="../tags/tag732.xml"/><Relationship Id="rId9" Type="http://schemas.openxmlformats.org/officeDocument/2006/relationships/tags" Target="../tags/tag737.xml"/><Relationship Id="rId1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8" Type="http://schemas.openxmlformats.org/officeDocument/2006/relationships/tags" Target="../tags/tag748.xml"/><Relationship Id="rId13" Type="http://schemas.openxmlformats.org/officeDocument/2006/relationships/slideLayout" Target="../slideLayouts/slideLayout13.xml"/><Relationship Id="rId3" Type="http://schemas.openxmlformats.org/officeDocument/2006/relationships/tags" Target="../tags/tag743.xml"/><Relationship Id="rId7" Type="http://schemas.openxmlformats.org/officeDocument/2006/relationships/tags" Target="../tags/tag747.xml"/><Relationship Id="rId12" Type="http://schemas.openxmlformats.org/officeDocument/2006/relationships/tags" Target="../tags/tag752.xml"/><Relationship Id="rId2" Type="http://schemas.openxmlformats.org/officeDocument/2006/relationships/tags" Target="../tags/tag742.xml"/><Relationship Id="rId1" Type="http://schemas.openxmlformats.org/officeDocument/2006/relationships/tags" Target="../tags/tag741.xml"/><Relationship Id="rId6" Type="http://schemas.openxmlformats.org/officeDocument/2006/relationships/tags" Target="../tags/tag746.xml"/><Relationship Id="rId11" Type="http://schemas.openxmlformats.org/officeDocument/2006/relationships/tags" Target="../tags/tag751.xml"/><Relationship Id="rId5" Type="http://schemas.openxmlformats.org/officeDocument/2006/relationships/tags" Target="../tags/tag745.xml"/><Relationship Id="rId15" Type="http://schemas.openxmlformats.org/officeDocument/2006/relationships/image" Target="../media/image40.png"/><Relationship Id="rId10" Type="http://schemas.openxmlformats.org/officeDocument/2006/relationships/tags" Target="../tags/tag750.xml"/><Relationship Id="rId4" Type="http://schemas.openxmlformats.org/officeDocument/2006/relationships/tags" Target="../tags/tag744.xml"/><Relationship Id="rId9" Type="http://schemas.openxmlformats.org/officeDocument/2006/relationships/tags" Target="../tags/tag749.xml"/><Relationship Id="rId1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8" Type="http://schemas.openxmlformats.org/officeDocument/2006/relationships/tags" Target="../tags/tag760.xml"/><Relationship Id="rId13" Type="http://schemas.openxmlformats.org/officeDocument/2006/relationships/image" Target="../media/image43.png"/><Relationship Id="rId3" Type="http://schemas.openxmlformats.org/officeDocument/2006/relationships/tags" Target="../tags/tag755.xml"/><Relationship Id="rId7" Type="http://schemas.openxmlformats.org/officeDocument/2006/relationships/tags" Target="../tags/tag759.xml"/><Relationship Id="rId12" Type="http://schemas.openxmlformats.org/officeDocument/2006/relationships/image" Target="../media/image42.png"/><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tags" Target="../tags/tag758.xml"/><Relationship Id="rId11" Type="http://schemas.openxmlformats.org/officeDocument/2006/relationships/image" Target="../media/image41.png"/><Relationship Id="rId5" Type="http://schemas.openxmlformats.org/officeDocument/2006/relationships/tags" Target="../tags/tag757.xml"/><Relationship Id="rId10" Type="http://schemas.openxmlformats.org/officeDocument/2006/relationships/notesSlide" Target="../notesSlides/notesSlide17.xml"/><Relationship Id="rId4" Type="http://schemas.openxmlformats.org/officeDocument/2006/relationships/tags" Target="../tags/tag756.xml"/><Relationship Id="rId9" Type="http://schemas.openxmlformats.org/officeDocument/2006/relationships/slideLayout" Target="../slideLayouts/slideLayout12.xml"/><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763.xml"/><Relationship Id="rId7" Type="http://schemas.openxmlformats.org/officeDocument/2006/relationships/notesSlide" Target="../notesSlides/notesSlide18.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slideLayout" Target="../slideLayouts/slideLayout12.xml"/><Relationship Id="rId5" Type="http://schemas.openxmlformats.org/officeDocument/2006/relationships/tags" Target="../tags/tag765.xml"/><Relationship Id="rId10" Type="http://schemas.openxmlformats.org/officeDocument/2006/relationships/image" Target="../media/image47.png"/><Relationship Id="rId4" Type="http://schemas.openxmlformats.org/officeDocument/2006/relationships/tags" Target="../tags/tag764.xml"/><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768.xml"/><Relationship Id="rId7" Type="http://schemas.openxmlformats.org/officeDocument/2006/relationships/image" Target="../media/image48.png"/><Relationship Id="rId2" Type="http://schemas.openxmlformats.org/officeDocument/2006/relationships/tags" Target="../tags/tag767.xml"/><Relationship Id="rId1" Type="http://schemas.openxmlformats.org/officeDocument/2006/relationships/tags" Target="../tags/tag766.xml"/><Relationship Id="rId6" Type="http://schemas.openxmlformats.org/officeDocument/2006/relationships/notesSlide" Target="../notesSlides/notesSlide19.xml"/><Relationship Id="rId5" Type="http://schemas.openxmlformats.org/officeDocument/2006/relationships/slideLayout" Target="../slideLayouts/slideLayout13.xml"/><Relationship Id="rId4" Type="http://schemas.openxmlformats.org/officeDocument/2006/relationships/tags" Target="../tags/tag769.xml"/><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tags" Target="../tags/tag777.xml"/><Relationship Id="rId3" Type="http://schemas.openxmlformats.org/officeDocument/2006/relationships/tags" Target="../tags/tag772.xml"/><Relationship Id="rId7" Type="http://schemas.openxmlformats.org/officeDocument/2006/relationships/tags" Target="../tags/tag776.xml"/><Relationship Id="rId12" Type="http://schemas.openxmlformats.org/officeDocument/2006/relationships/image" Target="../media/image52.jpeg"/><Relationship Id="rId2" Type="http://schemas.openxmlformats.org/officeDocument/2006/relationships/tags" Target="../tags/tag771.xml"/><Relationship Id="rId1" Type="http://schemas.openxmlformats.org/officeDocument/2006/relationships/tags" Target="../tags/tag770.xml"/><Relationship Id="rId6" Type="http://schemas.openxmlformats.org/officeDocument/2006/relationships/tags" Target="../tags/tag775.xml"/><Relationship Id="rId11" Type="http://schemas.openxmlformats.org/officeDocument/2006/relationships/image" Target="../media/image51.jpeg"/><Relationship Id="rId5" Type="http://schemas.openxmlformats.org/officeDocument/2006/relationships/tags" Target="../tags/tag774.xml"/><Relationship Id="rId10" Type="http://schemas.openxmlformats.org/officeDocument/2006/relationships/notesSlide" Target="../notesSlides/notesSlide20.xml"/><Relationship Id="rId4" Type="http://schemas.openxmlformats.org/officeDocument/2006/relationships/tags" Target="../tags/tag773.xml"/><Relationship Id="rId9"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780.xml"/><Relationship Id="rId7" Type="http://schemas.openxmlformats.org/officeDocument/2006/relationships/notesSlide" Target="../notesSlides/notesSlide21.xml"/><Relationship Id="rId2" Type="http://schemas.openxmlformats.org/officeDocument/2006/relationships/tags" Target="../tags/tag779.xml"/><Relationship Id="rId1" Type="http://schemas.openxmlformats.org/officeDocument/2006/relationships/tags" Target="../tags/tag778.xml"/><Relationship Id="rId6" Type="http://schemas.openxmlformats.org/officeDocument/2006/relationships/slideLayout" Target="../slideLayouts/slideLayout12.xml"/><Relationship Id="rId5" Type="http://schemas.openxmlformats.org/officeDocument/2006/relationships/tags" Target="../tags/tag782.xml"/><Relationship Id="rId10" Type="http://schemas.openxmlformats.org/officeDocument/2006/relationships/image" Target="../media/image52.jpeg"/><Relationship Id="rId4" Type="http://schemas.openxmlformats.org/officeDocument/2006/relationships/tags" Target="../tags/tag781.xml"/><Relationship Id="rId9" Type="http://schemas.openxmlformats.org/officeDocument/2006/relationships/image" Target="../media/image51.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785.xml"/><Relationship Id="rId7" Type="http://schemas.openxmlformats.org/officeDocument/2006/relationships/slideLayout" Target="../slideLayouts/slideLayout12.xml"/><Relationship Id="rId2" Type="http://schemas.openxmlformats.org/officeDocument/2006/relationships/tags" Target="../tags/tag784.xml"/><Relationship Id="rId1" Type="http://schemas.openxmlformats.org/officeDocument/2006/relationships/tags" Target="../tags/tag783.xml"/><Relationship Id="rId6" Type="http://schemas.openxmlformats.org/officeDocument/2006/relationships/tags" Target="../tags/tag788.xml"/><Relationship Id="rId5" Type="http://schemas.openxmlformats.org/officeDocument/2006/relationships/tags" Target="../tags/tag787.xml"/><Relationship Id="rId10" Type="http://schemas.openxmlformats.org/officeDocument/2006/relationships/image" Target="../media/image55.png"/><Relationship Id="rId4" Type="http://schemas.openxmlformats.org/officeDocument/2006/relationships/tags" Target="../tags/tag786.xml"/><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tags" Target="../tags/tag791.xml"/><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image" Target="../media/image56.png"/><Relationship Id="rId5" Type="http://schemas.openxmlformats.org/officeDocument/2006/relationships/notesSlide" Target="../notesSlides/notesSlide23.xml"/><Relationship Id="rId4"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tags" Target="../tags/tag799.xml"/><Relationship Id="rId13" Type="http://schemas.openxmlformats.org/officeDocument/2006/relationships/image" Target="../media/image59.png"/><Relationship Id="rId3" Type="http://schemas.openxmlformats.org/officeDocument/2006/relationships/tags" Target="../tags/tag794.xml"/><Relationship Id="rId7" Type="http://schemas.openxmlformats.org/officeDocument/2006/relationships/tags" Target="../tags/tag798.xml"/><Relationship Id="rId12" Type="http://schemas.openxmlformats.org/officeDocument/2006/relationships/image" Target="../media/image58.png"/><Relationship Id="rId2" Type="http://schemas.openxmlformats.org/officeDocument/2006/relationships/tags" Target="../tags/tag793.xml"/><Relationship Id="rId1" Type="http://schemas.openxmlformats.org/officeDocument/2006/relationships/tags" Target="../tags/tag792.xml"/><Relationship Id="rId6" Type="http://schemas.openxmlformats.org/officeDocument/2006/relationships/tags" Target="../tags/tag797.xml"/><Relationship Id="rId11" Type="http://schemas.openxmlformats.org/officeDocument/2006/relationships/image" Target="../media/image57.png"/><Relationship Id="rId5" Type="http://schemas.openxmlformats.org/officeDocument/2006/relationships/tags" Target="../tags/tag796.xml"/><Relationship Id="rId10" Type="http://schemas.openxmlformats.org/officeDocument/2006/relationships/notesSlide" Target="../notesSlides/notesSlide24.xml"/><Relationship Id="rId4" Type="http://schemas.openxmlformats.org/officeDocument/2006/relationships/tags" Target="../tags/tag795.xml"/><Relationship Id="rId9"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tags" Target="../tags/tag523.xml"/><Relationship Id="rId13" Type="http://schemas.openxmlformats.org/officeDocument/2006/relationships/image" Target="../media/image12.jpeg"/><Relationship Id="rId3" Type="http://schemas.openxmlformats.org/officeDocument/2006/relationships/tags" Target="../tags/tag518.xml"/><Relationship Id="rId7" Type="http://schemas.openxmlformats.org/officeDocument/2006/relationships/tags" Target="../tags/tag522.xml"/><Relationship Id="rId12" Type="http://schemas.openxmlformats.org/officeDocument/2006/relationships/slideLayout" Target="../slideLayouts/slideLayout16.xml"/><Relationship Id="rId2" Type="http://schemas.openxmlformats.org/officeDocument/2006/relationships/tags" Target="../tags/tag517.xml"/><Relationship Id="rId1" Type="http://schemas.openxmlformats.org/officeDocument/2006/relationships/tags" Target="../tags/tag516.xml"/><Relationship Id="rId6" Type="http://schemas.openxmlformats.org/officeDocument/2006/relationships/tags" Target="../tags/tag521.xml"/><Relationship Id="rId11" Type="http://schemas.openxmlformats.org/officeDocument/2006/relationships/tags" Target="../tags/tag526.xml"/><Relationship Id="rId5" Type="http://schemas.openxmlformats.org/officeDocument/2006/relationships/tags" Target="../tags/tag520.xml"/><Relationship Id="rId10" Type="http://schemas.openxmlformats.org/officeDocument/2006/relationships/tags" Target="../tags/tag525.xml"/><Relationship Id="rId4" Type="http://schemas.openxmlformats.org/officeDocument/2006/relationships/tags" Target="../tags/tag519.xml"/><Relationship Id="rId9" Type="http://schemas.openxmlformats.org/officeDocument/2006/relationships/tags" Target="../tags/tag524.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802.xml"/><Relationship Id="rId7" Type="http://schemas.openxmlformats.org/officeDocument/2006/relationships/notesSlide" Target="../notesSlides/notesSlide25.xml"/><Relationship Id="rId2" Type="http://schemas.openxmlformats.org/officeDocument/2006/relationships/tags" Target="../tags/tag801.xml"/><Relationship Id="rId1" Type="http://schemas.openxmlformats.org/officeDocument/2006/relationships/tags" Target="../tags/tag800.xml"/><Relationship Id="rId6" Type="http://schemas.openxmlformats.org/officeDocument/2006/relationships/slideLayout" Target="../slideLayouts/slideLayout12.xml"/><Relationship Id="rId5" Type="http://schemas.openxmlformats.org/officeDocument/2006/relationships/tags" Target="../tags/tag804.xml"/><Relationship Id="rId4" Type="http://schemas.openxmlformats.org/officeDocument/2006/relationships/tags" Target="../tags/tag803.xml"/><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tags" Target="../tags/tag812.xml"/><Relationship Id="rId13" Type="http://schemas.openxmlformats.org/officeDocument/2006/relationships/tags" Target="../tags/tag817.xml"/><Relationship Id="rId18" Type="http://schemas.openxmlformats.org/officeDocument/2006/relationships/image" Target="../media/image62.png"/><Relationship Id="rId3" Type="http://schemas.openxmlformats.org/officeDocument/2006/relationships/tags" Target="../tags/tag807.xml"/><Relationship Id="rId7" Type="http://schemas.openxmlformats.org/officeDocument/2006/relationships/tags" Target="../tags/tag811.xml"/><Relationship Id="rId12" Type="http://schemas.openxmlformats.org/officeDocument/2006/relationships/tags" Target="../tags/tag816.xml"/><Relationship Id="rId17" Type="http://schemas.openxmlformats.org/officeDocument/2006/relationships/notesSlide" Target="../notesSlides/notesSlide26.xml"/><Relationship Id="rId2" Type="http://schemas.openxmlformats.org/officeDocument/2006/relationships/tags" Target="../tags/tag806.xml"/><Relationship Id="rId16" Type="http://schemas.openxmlformats.org/officeDocument/2006/relationships/slideLayout" Target="../slideLayouts/slideLayout12.xml"/><Relationship Id="rId20" Type="http://schemas.openxmlformats.org/officeDocument/2006/relationships/image" Target="../media/image64.png"/><Relationship Id="rId1" Type="http://schemas.openxmlformats.org/officeDocument/2006/relationships/tags" Target="../tags/tag805.xml"/><Relationship Id="rId6" Type="http://schemas.openxmlformats.org/officeDocument/2006/relationships/tags" Target="../tags/tag810.xml"/><Relationship Id="rId11" Type="http://schemas.openxmlformats.org/officeDocument/2006/relationships/tags" Target="../tags/tag815.xml"/><Relationship Id="rId5" Type="http://schemas.openxmlformats.org/officeDocument/2006/relationships/tags" Target="../tags/tag809.xml"/><Relationship Id="rId15" Type="http://schemas.openxmlformats.org/officeDocument/2006/relationships/tags" Target="../tags/tag819.xml"/><Relationship Id="rId10" Type="http://schemas.openxmlformats.org/officeDocument/2006/relationships/tags" Target="../tags/tag814.xml"/><Relationship Id="rId19" Type="http://schemas.openxmlformats.org/officeDocument/2006/relationships/image" Target="../media/image63.png"/><Relationship Id="rId4" Type="http://schemas.openxmlformats.org/officeDocument/2006/relationships/tags" Target="../tags/tag808.xml"/><Relationship Id="rId9" Type="http://schemas.openxmlformats.org/officeDocument/2006/relationships/tags" Target="../tags/tag813.xml"/><Relationship Id="rId14" Type="http://schemas.openxmlformats.org/officeDocument/2006/relationships/tags" Target="../tags/tag818.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29.xml"/><Relationship Id="rId7" Type="http://schemas.openxmlformats.org/officeDocument/2006/relationships/notesSlide" Target="../notesSlides/notesSlide2.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slideLayout" Target="../slideLayouts/slideLayout12.xml"/><Relationship Id="rId5" Type="http://schemas.openxmlformats.org/officeDocument/2006/relationships/tags" Target="../tags/tag531.xml"/><Relationship Id="rId4" Type="http://schemas.openxmlformats.org/officeDocument/2006/relationships/tags" Target="../tags/tag530.xml"/></Relationships>
</file>

<file path=ppt/slides/_rels/slide5.xml.rels><?xml version="1.0" encoding="UTF-8" standalone="yes"?>
<Relationships xmlns="http://schemas.openxmlformats.org/package/2006/relationships"><Relationship Id="rId13" Type="http://schemas.openxmlformats.org/officeDocument/2006/relationships/tags" Target="../tags/tag544.xml"/><Relationship Id="rId18" Type="http://schemas.openxmlformats.org/officeDocument/2006/relationships/tags" Target="../tags/tag549.xml"/><Relationship Id="rId26" Type="http://schemas.openxmlformats.org/officeDocument/2006/relationships/tags" Target="../tags/tag557.xml"/><Relationship Id="rId3" Type="http://schemas.openxmlformats.org/officeDocument/2006/relationships/tags" Target="../tags/tag534.xml"/><Relationship Id="rId21" Type="http://schemas.openxmlformats.org/officeDocument/2006/relationships/tags" Target="../tags/tag552.xml"/><Relationship Id="rId34" Type="http://schemas.openxmlformats.org/officeDocument/2006/relationships/image" Target="../media/image15.svg"/><Relationship Id="rId7" Type="http://schemas.openxmlformats.org/officeDocument/2006/relationships/tags" Target="../tags/tag538.xml"/><Relationship Id="rId12" Type="http://schemas.openxmlformats.org/officeDocument/2006/relationships/tags" Target="../tags/tag543.xml"/><Relationship Id="rId17" Type="http://schemas.openxmlformats.org/officeDocument/2006/relationships/tags" Target="../tags/tag548.xml"/><Relationship Id="rId25" Type="http://schemas.openxmlformats.org/officeDocument/2006/relationships/tags" Target="../tags/tag556.xml"/><Relationship Id="rId33" Type="http://schemas.openxmlformats.org/officeDocument/2006/relationships/image" Target="../media/image14.jpeg"/><Relationship Id="rId2" Type="http://schemas.openxmlformats.org/officeDocument/2006/relationships/tags" Target="../tags/tag533.xml"/><Relationship Id="rId16" Type="http://schemas.openxmlformats.org/officeDocument/2006/relationships/tags" Target="../tags/tag547.xml"/><Relationship Id="rId20" Type="http://schemas.openxmlformats.org/officeDocument/2006/relationships/tags" Target="../tags/tag551.xml"/><Relationship Id="rId29" Type="http://schemas.openxmlformats.org/officeDocument/2006/relationships/tags" Target="../tags/tag560.xml"/><Relationship Id="rId1" Type="http://schemas.openxmlformats.org/officeDocument/2006/relationships/tags" Target="../tags/tag532.xml"/><Relationship Id="rId6" Type="http://schemas.openxmlformats.org/officeDocument/2006/relationships/tags" Target="../tags/tag537.xml"/><Relationship Id="rId11" Type="http://schemas.openxmlformats.org/officeDocument/2006/relationships/tags" Target="../tags/tag542.xml"/><Relationship Id="rId24" Type="http://schemas.openxmlformats.org/officeDocument/2006/relationships/tags" Target="../tags/tag555.xml"/><Relationship Id="rId32" Type="http://schemas.openxmlformats.org/officeDocument/2006/relationships/slideLayout" Target="../slideLayouts/slideLayout12.xml"/><Relationship Id="rId5" Type="http://schemas.openxmlformats.org/officeDocument/2006/relationships/tags" Target="../tags/tag536.xml"/><Relationship Id="rId15" Type="http://schemas.openxmlformats.org/officeDocument/2006/relationships/tags" Target="../tags/tag546.xml"/><Relationship Id="rId23" Type="http://schemas.openxmlformats.org/officeDocument/2006/relationships/tags" Target="../tags/tag554.xml"/><Relationship Id="rId28" Type="http://schemas.openxmlformats.org/officeDocument/2006/relationships/tags" Target="../tags/tag559.xml"/><Relationship Id="rId10" Type="http://schemas.openxmlformats.org/officeDocument/2006/relationships/tags" Target="../tags/tag541.xml"/><Relationship Id="rId19" Type="http://schemas.openxmlformats.org/officeDocument/2006/relationships/tags" Target="../tags/tag550.xml"/><Relationship Id="rId31" Type="http://schemas.openxmlformats.org/officeDocument/2006/relationships/tags" Target="../tags/tag562.xml"/><Relationship Id="rId4" Type="http://schemas.openxmlformats.org/officeDocument/2006/relationships/tags" Target="../tags/tag535.xml"/><Relationship Id="rId9" Type="http://schemas.openxmlformats.org/officeDocument/2006/relationships/tags" Target="../tags/tag540.xml"/><Relationship Id="rId14" Type="http://schemas.openxmlformats.org/officeDocument/2006/relationships/tags" Target="../tags/tag545.xml"/><Relationship Id="rId22" Type="http://schemas.openxmlformats.org/officeDocument/2006/relationships/tags" Target="../tags/tag553.xml"/><Relationship Id="rId27" Type="http://schemas.openxmlformats.org/officeDocument/2006/relationships/tags" Target="../tags/tag558.xml"/><Relationship Id="rId30" Type="http://schemas.openxmlformats.org/officeDocument/2006/relationships/tags" Target="../tags/tag561.xml"/><Relationship Id="rId35" Type="http://schemas.openxmlformats.org/officeDocument/2006/relationships/image" Target="NULL" TargetMode="External"/><Relationship Id="rId8" Type="http://schemas.openxmlformats.org/officeDocument/2006/relationships/tags" Target="../tags/tag539.xml"/></Relationships>
</file>

<file path=ppt/slides/_rels/slide6.xml.rels><?xml version="1.0" encoding="UTF-8" standalone="yes"?>
<Relationships xmlns="http://schemas.openxmlformats.org/package/2006/relationships"><Relationship Id="rId8" Type="http://schemas.openxmlformats.org/officeDocument/2006/relationships/tags" Target="../tags/tag570.xml"/><Relationship Id="rId13" Type="http://schemas.openxmlformats.org/officeDocument/2006/relationships/tags" Target="../tags/tag575.xml"/><Relationship Id="rId18" Type="http://schemas.openxmlformats.org/officeDocument/2006/relationships/tags" Target="../tags/tag580.xml"/><Relationship Id="rId3" Type="http://schemas.openxmlformats.org/officeDocument/2006/relationships/tags" Target="../tags/tag565.xml"/><Relationship Id="rId21" Type="http://schemas.openxmlformats.org/officeDocument/2006/relationships/image" Target="../media/image15.svg"/><Relationship Id="rId7" Type="http://schemas.openxmlformats.org/officeDocument/2006/relationships/tags" Target="../tags/tag569.xml"/><Relationship Id="rId12" Type="http://schemas.openxmlformats.org/officeDocument/2006/relationships/tags" Target="../tags/tag574.xml"/><Relationship Id="rId17" Type="http://schemas.openxmlformats.org/officeDocument/2006/relationships/tags" Target="../tags/tag579.xml"/><Relationship Id="rId2" Type="http://schemas.openxmlformats.org/officeDocument/2006/relationships/tags" Target="../tags/tag564.xml"/><Relationship Id="rId16" Type="http://schemas.openxmlformats.org/officeDocument/2006/relationships/tags" Target="../tags/tag578.xml"/><Relationship Id="rId20" Type="http://schemas.openxmlformats.org/officeDocument/2006/relationships/slideLayout" Target="../slideLayouts/slideLayout27.xml"/><Relationship Id="rId1" Type="http://schemas.openxmlformats.org/officeDocument/2006/relationships/tags" Target="../tags/tag563.xml"/><Relationship Id="rId6" Type="http://schemas.openxmlformats.org/officeDocument/2006/relationships/tags" Target="../tags/tag568.xml"/><Relationship Id="rId11" Type="http://schemas.openxmlformats.org/officeDocument/2006/relationships/tags" Target="../tags/tag573.xml"/><Relationship Id="rId5" Type="http://schemas.openxmlformats.org/officeDocument/2006/relationships/tags" Target="../tags/tag567.xml"/><Relationship Id="rId15" Type="http://schemas.openxmlformats.org/officeDocument/2006/relationships/tags" Target="../tags/tag577.xml"/><Relationship Id="rId10" Type="http://schemas.openxmlformats.org/officeDocument/2006/relationships/tags" Target="../tags/tag572.xml"/><Relationship Id="rId19" Type="http://schemas.openxmlformats.org/officeDocument/2006/relationships/tags" Target="../tags/tag581.xml"/><Relationship Id="rId4" Type="http://schemas.openxmlformats.org/officeDocument/2006/relationships/tags" Target="../tags/tag566.xml"/><Relationship Id="rId9" Type="http://schemas.openxmlformats.org/officeDocument/2006/relationships/tags" Target="../tags/tag571.xml"/><Relationship Id="rId14" Type="http://schemas.openxmlformats.org/officeDocument/2006/relationships/tags" Target="../tags/tag576.xml"/><Relationship Id="rId22" Type="http://schemas.openxmlformats.org/officeDocument/2006/relationships/image" Target="NULL" TargetMode="External"/></Relationships>
</file>

<file path=ppt/slides/_rels/slide7.xml.rels><?xml version="1.0" encoding="UTF-8" standalone="yes"?>
<Relationships xmlns="http://schemas.openxmlformats.org/package/2006/relationships"><Relationship Id="rId8" Type="http://schemas.openxmlformats.org/officeDocument/2006/relationships/tags" Target="../tags/tag589.xml"/><Relationship Id="rId3" Type="http://schemas.openxmlformats.org/officeDocument/2006/relationships/tags" Target="../tags/tag584.xml"/><Relationship Id="rId7" Type="http://schemas.openxmlformats.org/officeDocument/2006/relationships/tags" Target="../tags/tag588.xml"/><Relationship Id="rId12" Type="http://schemas.openxmlformats.org/officeDocument/2006/relationships/image" Target="../media/image16.png"/><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tags" Target="../tags/tag587.xml"/><Relationship Id="rId11" Type="http://schemas.openxmlformats.org/officeDocument/2006/relationships/notesSlide" Target="../notesSlides/notesSlide3.xml"/><Relationship Id="rId5" Type="http://schemas.openxmlformats.org/officeDocument/2006/relationships/tags" Target="../tags/tag586.xml"/><Relationship Id="rId10" Type="http://schemas.openxmlformats.org/officeDocument/2006/relationships/slideLayout" Target="../slideLayouts/slideLayout12.xml"/><Relationship Id="rId4" Type="http://schemas.openxmlformats.org/officeDocument/2006/relationships/tags" Target="../tags/tag585.xml"/><Relationship Id="rId9" Type="http://schemas.openxmlformats.org/officeDocument/2006/relationships/tags" Target="../tags/tag590.xml"/></Relationships>
</file>

<file path=ppt/slides/_rels/slide8.xml.rels><?xml version="1.0" encoding="UTF-8" standalone="yes"?>
<Relationships xmlns="http://schemas.openxmlformats.org/package/2006/relationships"><Relationship Id="rId8" Type="http://schemas.openxmlformats.org/officeDocument/2006/relationships/tags" Target="../tags/tag598.xml"/><Relationship Id="rId13" Type="http://schemas.openxmlformats.org/officeDocument/2006/relationships/tags" Target="../tags/tag603.xml"/><Relationship Id="rId18" Type="http://schemas.openxmlformats.org/officeDocument/2006/relationships/image" Target="../media/image18.png"/><Relationship Id="rId3" Type="http://schemas.openxmlformats.org/officeDocument/2006/relationships/tags" Target="../tags/tag593.xml"/><Relationship Id="rId7" Type="http://schemas.openxmlformats.org/officeDocument/2006/relationships/tags" Target="../tags/tag597.xml"/><Relationship Id="rId12" Type="http://schemas.openxmlformats.org/officeDocument/2006/relationships/tags" Target="../tags/tag602.xml"/><Relationship Id="rId17" Type="http://schemas.openxmlformats.org/officeDocument/2006/relationships/image" Target="../media/image17.png"/><Relationship Id="rId2" Type="http://schemas.openxmlformats.org/officeDocument/2006/relationships/tags" Target="../tags/tag592.xml"/><Relationship Id="rId16" Type="http://schemas.openxmlformats.org/officeDocument/2006/relationships/notesSlide" Target="../notesSlides/notesSlide4.xml"/><Relationship Id="rId20" Type="http://schemas.openxmlformats.org/officeDocument/2006/relationships/image" Target="../media/image20.png"/><Relationship Id="rId1" Type="http://schemas.openxmlformats.org/officeDocument/2006/relationships/tags" Target="../tags/tag591.xml"/><Relationship Id="rId6" Type="http://schemas.openxmlformats.org/officeDocument/2006/relationships/tags" Target="../tags/tag596.xml"/><Relationship Id="rId11" Type="http://schemas.openxmlformats.org/officeDocument/2006/relationships/tags" Target="../tags/tag601.xml"/><Relationship Id="rId5" Type="http://schemas.openxmlformats.org/officeDocument/2006/relationships/tags" Target="../tags/tag595.xml"/><Relationship Id="rId15" Type="http://schemas.openxmlformats.org/officeDocument/2006/relationships/slideLayout" Target="../slideLayouts/slideLayout12.xml"/><Relationship Id="rId10" Type="http://schemas.openxmlformats.org/officeDocument/2006/relationships/tags" Target="../tags/tag600.xml"/><Relationship Id="rId19" Type="http://schemas.openxmlformats.org/officeDocument/2006/relationships/image" Target="../media/image19.png"/><Relationship Id="rId4" Type="http://schemas.openxmlformats.org/officeDocument/2006/relationships/tags" Target="../tags/tag594.xml"/><Relationship Id="rId9" Type="http://schemas.openxmlformats.org/officeDocument/2006/relationships/tags" Target="../tags/tag599.xml"/><Relationship Id="rId14" Type="http://schemas.openxmlformats.org/officeDocument/2006/relationships/tags" Target="../tags/tag604.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07.xml"/><Relationship Id="rId7" Type="http://schemas.openxmlformats.org/officeDocument/2006/relationships/slideLayout" Target="../slideLayouts/slideLayout13.xml"/><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tags" Target="../tags/tag610.xml"/><Relationship Id="rId5" Type="http://schemas.openxmlformats.org/officeDocument/2006/relationships/tags" Target="../tags/tag609.xml"/><Relationship Id="rId4" Type="http://schemas.openxmlformats.org/officeDocument/2006/relationships/tags" Target="../tags/tag6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p:cNvSpPr>
            <a:spLocks noGrp="1"/>
          </p:cNvSpPr>
          <p:nvPr>
            <p:ph type="ctrTitle"/>
            <p:custDataLst>
              <p:tags r:id="rId2"/>
            </p:custDataLst>
          </p:nvPr>
        </p:nvSpPr>
        <p:spPr>
          <a:xfrm>
            <a:off x="2339975" y="483235"/>
            <a:ext cx="4531360" cy="488315"/>
          </a:xfrm>
        </p:spPr>
        <p:txBody>
          <a:bodyPr>
            <a:normAutofit fontScale="90000"/>
          </a:bodyPr>
          <a:lstStyle/>
          <a:p>
            <a:pPr marL="0" indent="0" algn="l">
              <a:lnSpc>
                <a:spcPct val="100000"/>
              </a:lnSpc>
              <a:spcBef>
                <a:spcPts val="0"/>
              </a:spcBef>
              <a:spcAft>
                <a:spcPts val="0"/>
              </a:spcAft>
              <a:buSzPct val="100000"/>
            </a:pPr>
            <a:r>
              <a:rPr lang="en-US" sz="3450" dirty="0">
                <a:latin typeface="Arial" panose="020B0604020202020204" pitchFamily="34" charset="0"/>
                <a:cs typeface="Arial" panose="020B0604020202020204" pitchFamily="34" charset="0"/>
              </a:rPr>
              <a:t>Báo Cáo Thực Nghiệm </a:t>
            </a:r>
          </a:p>
        </p:txBody>
      </p:sp>
      <p:pic>
        <p:nvPicPr>
          <p:cNvPr id="2" name="图片 27"/>
          <p:cNvPicPr>
            <a:picLocks noChangeAspect="1"/>
          </p:cNvPicPr>
          <p:nvPr>
            <p:custDataLst>
              <p:tags r:id="rId3"/>
            </p:custDataLst>
          </p:nvPr>
        </p:nvPicPr>
        <p:blipFill>
          <a:blip r:embed="rId8"/>
          <a:srcRect l="31097" r="16743" b="14688"/>
          <a:stretch>
            <a:fillRect/>
          </a:stretch>
        </p:blipFill>
        <p:spPr>
          <a:xfrm>
            <a:off x="-1116632" y="5169187"/>
            <a:ext cx="4723496" cy="5153025"/>
          </a:xfrm>
          <a:custGeom>
            <a:avLst/>
            <a:gdLst>
              <a:gd name="connsiteX0" fmla="*/ 264624 w 6297995"/>
              <a:gd name="connsiteY0" fmla="*/ 3 h 6870700"/>
              <a:gd name="connsiteX1" fmla="*/ 2180145 w 6297995"/>
              <a:gd name="connsiteY1" fmla="*/ 3 h 6870700"/>
              <a:gd name="connsiteX2" fmla="*/ 0 w 6297995"/>
              <a:gd name="connsiteY2" fmla="*/ 5989901 h 6870700"/>
              <a:gd name="connsiteX3" fmla="*/ 0 w 6297995"/>
              <a:gd name="connsiteY3" fmla="*/ 727052 h 6870700"/>
              <a:gd name="connsiteX4" fmla="*/ 4382475 w 6297995"/>
              <a:gd name="connsiteY4" fmla="*/ 0 h 6870700"/>
              <a:gd name="connsiteX5" fmla="*/ 6297995 w 6297995"/>
              <a:gd name="connsiteY5" fmla="*/ 0 h 6870700"/>
              <a:gd name="connsiteX6" fmla="*/ 3797265 w 6297995"/>
              <a:gd name="connsiteY6" fmla="*/ 6870700 h 6870700"/>
              <a:gd name="connsiteX7" fmla="*/ 1881745 w 6297995"/>
              <a:gd name="connsiteY7" fmla="*/ 6870700 h 6870700"/>
              <a:gd name="connsiteX8" fmla="*/ 2321128 w 6297995"/>
              <a:gd name="connsiteY8" fmla="*/ 0 h 6870700"/>
              <a:gd name="connsiteX9" fmla="*/ 4236648 w 6297995"/>
              <a:gd name="connsiteY9" fmla="*/ 0 h 6870700"/>
              <a:gd name="connsiteX10" fmla="*/ 1735917 w 6297995"/>
              <a:gd name="connsiteY10" fmla="*/ 6870700 h 6870700"/>
              <a:gd name="connsiteX11" fmla="*/ 0 w 6297995"/>
              <a:gd name="connsiteY11" fmla="*/ 6870700 h 6870700"/>
              <a:gd name="connsiteX12" fmla="*/ 0 w 6297995"/>
              <a:gd name="connsiteY12" fmla="*/ 637725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7995" h="6870700">
                <a:moveTo>
                  <a:pt x="264624" y="3"/>
                </a:moveTo>
                <a:lnTo>
                  <a:pt x="2180145" y="3"/>
                </a:lnTo>
                <a:lnTo>
                  <a:pt x="0" y="5989901"/>
                </a:lnTo>
                <a:lnTo>
                  <a:pt x="0" y="727052"/>
                </a:lnTo>
                <a:close/>
                <a:moveTo>
                  <a:pt x="4382475" y="0"/>
                </a:moveTo>
                <a:lnTo>
                  <a:pt x="6297995" y="0"/>
                </a:lnTo>
                <a:lnTo>
                  <a:pt x="3797265" y="6870700"/>
                </a:lnTo>
                <a:lnTo>
                  <a:pt x="1881745" y="6870700"/>
                </a:lnTo>
                <a:close/>
                <a:moveTo>
                  <a:pt x="2321128" y="0"/>
                </a:moveTo>
                <a:lnTo>
                  <a:pt x="4236648" y="0"/>
                </a:lnTo>
                <a:lnTo>
                  <a:pt x="1735917" y="6870700"/>
                </a:lnTo>
                <a:lnTo>
                  <a:pt x="0" y="6870700"/>
                </a:lnTo>
                <a:lnTo>
                  <a:pt x="0" y="637725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副标题"/>
          <p:cNvSpPr>
            <a:spLocks noGrp="1"/>
          </p:cNvSpPr>
          <p:nvPr>
            <p:ph type="subTitle" idx="1"/>
            <p:custDataLst>
              <p:tags r:id="rId4"/>
            </p:custDataLst>
          </p:nvPr>
        </p:nvSpPr>
        <p:spPr>
          <a:xfrm>
            <a:off x="395605" y="3714711"/>
            <a:ext cx="3583868" cy="729000"/>
          </a:xfrm>
        </p:spPr>
        <p:txBody>
          <a:bodyPr/>
          <a:lstStyle/>
          <a:p>
            <a:r>
              <a:rPr lang="vi-VN" dirty="0">
                <a:latin typeface="Arial" panose="020B0604020202020204" pitchFamily="34" charset="0"/>
                <a:cs typeface="Arial" panose="020B0604020202020204" pitchFamily="34" charset="0"/>
              </a:rPr>
              <a:t>Giảng viên hướng dẫn: </a:t>
            </a:r>
          </a:p>
          <a:p>
            <a:r>
              <a:rPr lang="vi-VN" dirty="0">
                <a:latin typeface="Arial" panose="020B0604020202020204" pitchFamily="34" charset="0"/>
                <a:cs typeface="Arial" panose="020B0604020202020204" pitchFamily="34" charset="0"/>
              </a:rPr>
              <a:t>Trần Thanh Huân</a:t>
            </a:r>
            <a:endParaRPr lang="en-US" dirty="0">
              <a:latin typeface="Arial" panose="020B0604020202020204" pitchFamily="34" charset="0"/>
              <a:cs typeface="Arial" panose="020B0604020202020204" pitchFamily="34" charset="0"/>
            </a:endParaRPr>
          </a:p>
        </p:txBody>
      </p:sp>
      <p:sp>
        <p:nvSpPr>
          <p:cNvPr id="7" name="公司名"/>
          <p:cNvSpPr>
            <a:spLocks noGrp="1"/>
          </p:cNvSpPr>
          <p:nvPr>
            <p:ph type="body" sz="quarter" idx="13"/>
            <p:custDataLst>
              <p:tags r:id="rId5"/>
            </p:custDataLst>
          </p:nvPr>
        </p:nvSpPr>
        <p:spPr/>
        <p:txBody>
          <a:bodyPr>
            <a:normAutofit/>
          </a:bodyPr>
          <a:lstStyle/>
          <a:p>
            <a:r>
              <a:rPr lang="vi-VN" sz="1200" dirty="0"/>
              <a:t>Nhóm 9</a:t>
            </a:r>
            <a:endParaRPr lang="en-US" sz="1200" dirty="0"/>
          </a:p>
        </p:txBody>
      </p:sp>
      <p:sp>
        <p:nvSpPr>
          <p:cNvPr id="3" name="标题"/>
          <p:cNvSpPr>
            <a:spLocks noGrp="1"/>
          </p:cNvSpPr>
          <p:nvPr>
            <p:custDataLst>
              <p:tags r:id="rId6"/>
            </p:custDataLst>
          </p:nvPr>
        </p:nvSpPr>
        <p:spPr>
          <a:xfrm>
            <a:off x="467995" y="1657985"/>
            <a:ext cx="5225415" cy="1369695"/>
          </a:xfrm>
          <a:prstGeom prst="rect">
            <a:avLst/>
          </a:prstGeom>
        </p:spPr>
        <p:txBody>
          <a:bodyPr vert="horz" wrap="square" lIns="0" tIns="0" rIns="0" bIns="0" rtlCol="0" anchor="b">
            <a:normAutofit fontScale="90000" lnSpcReduction="10000"/>
          </a:bodyPr>
          <a:lstStyle>
            <a:lvl1pPr algn="l" defTabSz="685800" rtl="0" eaLnBrk="1" latinLnBrk="0" hangingPunct="1">
              <a:lnSpc>
                <a:spcPct val="100000"/>
              </a:lnSpc>
              <a:spcBef>
                <a:spcPct val="0"/>
              </a:spcBef>
              <a:buNone/>
              <a:defRPr sz="3450" b="1" kern="1200">
                <a:solidFill>
                  <a:srgbClr val="12162C"/>
                </a:solidFill>
                <a:latin typeface="+mj-lt"/>
              </a:defRPr>
            </a:lvl1pPr>
          </a:lstStyle>
          <a:p>
            <a:pPr marL="0" indent="0" algn="l">
              <a:lnSpc>
                <a:spcPct val="100000"/>
              </a:lnSpc>
              <a:spcBef>
                <a:spcPts val="0"/>
              </a:spcBef>
              <a:spcAft>
                <a:spcPts val="0"/>
              </a:spcAft>
              <a:buSzPct val="100000"/>
            </a:pPr>
            <a:r>
              <a:rPr lang="vi-VN" altLang="en-US" sz="1600" dirty="0">
                <a:latin typeface="Arial" panose="020B0604020202020204" pitchFamily="34" charset="0"/>
                <a:cs typeface="Arial" panose="020B0604020202020204" pitchFamily="34" charset="0"/>
              </a:rPr>
              <a:t>ĐỀ TÀI :</a:t>
            </a:r>
            <a:r>
              <a:rPr lang="vi-VN" altLang="en-US" sz="3450" dirty="0">
                <a:latin typeface="Arial" panose="020B0604020202020204" pitchFamily="34" charset="0"/>
                <a:cs typeface="Arial" panose="020B0604020202020204" pitchFamily="34" charset="0"/>
              </a:rPr>
              <a:t> </a:t>
            </a:r>
          </a:p>
          <a:p>
            <a:pPr marL="0" indent="0" algn="l">
              <a:lnSpc>
                <a:spcPct val="100000"/>
              </a:lnSpc>
              <a:spcBef>
                <a:spcPts val="0"/>
              </a:spcBef>
              <a:spcAft>
                <a:spcPts val="0"/>
              </a:spcAft>
              <a:buSzPct val="100000"/>
            </a:pPr>
            <a:r>
              <a:rPr lang="vi-VN" altLang="en-US" sz="3450" dirty="0">
                <a:solidFill>
                  <a:schemeClr val="bg2">
                    <a:lumMod val="50000"/>
                  </a:schemeClr>
                </a:solidFill>
                <a:latin typeface="Arial" panose="020B0604020202020204" pitchFamily="34" charset="0"/>
                <a:cs typeface="Arial" panose="020B0604020202020204" pitchFamily="34" charset="0"/>
              </a:rPr>
              <a:t>Nhận Diện khuôn mặt </a:t>
            </a:r>
          </a:p>
          <a:p>
            <a:pPr marL="0" indent="0" algn="l">
              <a:lnSpc>
                <a:spcPct val="100000"/>
              </a:lnSpc>
              <a:spcBef>
                <a:spcPts val="0"/>
              </a:spcBef>
              <a:spcAft>
                <a:spcPts val="0"/>
              </a:spcAft>
              <a:buSzPct val="100000"/>
            </a:pPr>
            <a:r>
              <a:rPr lang="vi-VN" altLang="en-US" sz="3450" dirty="0">
                <a:solidFill>
                  <a:schemeClr val="bg2">
                    <a:lumMod val="50000"/>
                  </a:schemeClr>
                </a:solidFill>
                <a:latin typeface="Arial" panose="020B0604020202020204" pitchFamily="34" charset="0"/>
                <a:cs typeface="Arial" panose="020B0604020202020204" pitchFamily="34" charset="0"/>
              </a:rPr>
              <a:t>bằng thuật toán LBPH </a:t>
            </a:r>
            <a:r>
              <a:rPr lang="en-US" sz="3450" dirty="0">
                <a:latin typeface="Arial" panose="020B0604020202020204" pitchFamily="34" charset="0"/>
                <a:cs typeface="Arial" panose="020B0604020202020204" pitchFamily="34" charset="0"/>
              </a:rPr>
              <a:t> </a:t>
            </a:r>
          </a:p>
        </p:txBody>
      </p:sp>
      <p:sp>
        <p:nvSpPr>
          <p:cNvPr id="4" name="Text Box 3"/>
          <p:cNvSpPr txBox="1"/>
          <p:nvPr/>
        </p:nvSpPr>
        <p:spPr>
          <a:xfrm>
            <a:off x="328930" y="4371975"/>
            <a:ext cx="3717925" cy="337185"/>
          </a:xfrm>
          <a:prstGeom prst="rect">
            <a:avLst/>
          </a:prstGeom>
          <a:noFill/>
        </p:spPr>
        <p:txBody>
          <a:bodyPr wrap="square" rtlCol="0">
            <a:spAutoFit/>
          </a:bodyPr>
          <a:lstStyle/>
          <a:p>
            <a:r>
              <a:rPr lang="en-US" altLang="en-US" sz="1600">
                <a:latin typeface="Arial" panose="020B0604020202020204" pitchFamily="34" charset="0"/>
                <a:cs typeface="Arial" panose="020B0604020202020204" pitchFamily="34" charset="0"/>
              </a:rPr>
              <a:t>Lớp học phần: 20241IT6094003</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523578" y="1194495"/>
            <a:ext cx="7178650" cy="440011"/>
          </a:xfrm>
          <a:prstGeom prst="rect">
            <a:avLst/>
          </a:prstGeom>
          <a:noFill/>
        </p:spPr>
        <p:txBody>
          <a:bodyPr wrap="none" lIns="0" tIns="0" rIns="0" bIns="0" rtlCol="0" anchor="t"/>
          <a:lstStyle/>
          <a:p>
            <a:pPr>
              <a:lnSpc>
                <a:spcPts val="3440"/>
              </a:lnSpc>
            </a:pPr>
            <a:r>
              <a:rPr lang="en-US" sz="2800" b="1" dirty="0">
                <a:solidFill>
                  <a:schemeClr val="tx1"/>
                </a:solidFill>
                <a:latin typeface="Arial" panose="020B0604020202020204" pitchFamily="34" charset="0"/>
                <a:ea typeface="+mn-ea"/>
                <a:cs typeface="Arial" panose="020B0604020202020204" pitchFamily="34" charset="0"/>
              </a:rPr>
              <a:t>2.1 Khái niệm và Nguyên lý cơ bản của LBPH</a:t>
            </a:r>
          </a:p>
        </p:txBody>
      </p:sp>
      <p:sp>
        <p:nvSpPr>
          <p:cNvPr id="3" name="Text 1"/>
          <p:cNvSpPr/>
          <p:nvPr>
            <p:custDataLst>
              <p:tags r:id="rId3"/>
            </p:custDataLst>
          </p:nvPr>
        </p:nvSpPr>
        <p:spPr>
          <a:xfrm>
            <a:off x="523875" y="2008505"/>
            <a:ext cx="3154045" cy="219710"/>
          </a:xfrm>
          <a:prstGeom prst="rect">
            <a:avLst/>
          </a:prstGeom>
          <a:noFill/>
        </p:spPr>
        <p:txBody>
          <a:bodyPr wrap="square" lIns="0" tIns="0" rIns="0" bIns="0" rtlCol="0" anchor="t">
            <a:noAutofit/>
          </a:bodyPr>
          <a:lstStyle/>
          <a:p>
            <a:pPr>
              <a:lnSpc>
                <a:spcPts val="1720"/>
              </a:lnSpc>
            </a:pPr>
            <a:r>
              <a:rPr lang="en-US" sz="2400" b="1" dirty="0">
                <a:solidFill>
                  <a:schemeClr val="tx1"/>
                </a:solidFill>
                <a:latin typeface="Arial" panose="020B0604020202020204" pitchFamily="34" charset="0"/>
                <a:ea typeface="+mn-ea"/>
                <a:cs typeface="Arial" panose="020B0604020202020204" pitchFamily="34" charset="0"/>
              </a:rPr>
              <a:t>Khái niệm về LBPH</a:t>
            </a:r>
          </a:p>
        </p:txBody>
      </p:sp>
      <p:sp>
        <p:nvSpPr>
          <p:cNvPr id="4" name="Text 2"/>
          <p:cNvSpPr/>
          <p:nvPr>
            <p:custDataLst>
              <p:tags r:id="rId4"/>
            </p:custDataLst>
          </p:nvPr>
        </p:nvSpPr>
        <p:spPr>
          <a:xfrm>
            <a:off x="523578" y="2377976"/>
            <a:ext cx="3865959" cy="1436340"/>
          </a:xfrm>
          <a:prstGeom prst="rect">
            <a:avLst/>
          </a:prstGeom>
          <a:noFill/>
        </p:spPr>
        <p:txBody>
          <a:bodyPr wrap="square" lIns="0" tIns="0" rIns="0" bIns="0" rtlCol="0" anchor="t">
            <a:normAutofit/>
          </a:bodyPr>
          <a:lstStyle/>
          <a:p>
            <a:pPr>
              <a:lnSpc>
                <a:spcPts val="1875"/>
              </a:lnSpc>
            </a:pPr>
            <a:r>
              <a:rPr lang="en-US" sz="2000" dirty="0">
                <a:solidFill>
                  <a:schemeClr val="tx1"/>
                </a:solidFill>
                <a:latin typeface="Arial" panose="020B0604020202020204" pitchFamily="34" charset="0"/>
                <a:ea typeface="+mn-ea"/>
                <a:cs typeface="Arial" panose="020B0604020202020204" pitchFamily="34" charset="0"/>
              </a:rPr>
              <a:t>LBPH là một phương pháp mô tả đặc trưng hình ảnh, tập trung vào các mẫu kết cấu cục bộ</a:t>
            </a:r>
          </a:p>
        </p:txBody>
      </p:sp>
      <p:sp>
        <p:nvSpPr>
          <p:cNvPr id="5" name="Text 3"/>
          <p:cNvSpPr/>
          <p:nvPr>
            <p:custDataLst>
              <p:tags r:id="rId5"/>
            </p:custDataLst>
          </p:nvPr>
        </p:nvSpPr>
        <p:spPr>
          <a:xfrm>
            <a:off x="4759226" y="2008436"/>
            <a:ext cx="2217614" cy="219968"/>
          </a:xfrm>
          <a:prstGeom prst="rect">
            <a:avLst/>
          </a:prstGeom>
          <a:noFill/>
        </p:spPr>
        <p:txBody>
          <a:bodyPr wrap="none" lIns="0" tIns="0" rIns="0" bIns="0" rtlCol="0" anchor="t"/>
          <a:lstStyle/>
          <a:p>
            <a:pPr>
              <a:lnSpc>
                <a:spcPts val="1720"/>
              </a:lnSpc>
            </a:pPr>
            <a:r>
              <a:rPr lang="en-US" sz="2400" b="1" dirty="0">
                <a:solidFill>
                  <a:schemeClr val="tx1"/>
                </a:solidFill>
                <a:latin typeface="Arial" panose="020B0604020202020204" pitchFamily="34" charset="0"/>
                <a:ea typeface="+mn-ea"/>
                <a:cs typeface="Arial" panose="020B0604020202020204" pitchFamily="34" charset="0"/>
              </a:rPr>
              <a:t>Nguyên lý cơ bản của LBPH</a:t>
            </a:r>
          </a:p>
        </p:txBody>
      </p:sp>
      <p:sp>
        <p:nvSpPr>
          <p:cNvPr id="6" name="Text 4"/>
          <p:cNvSpPr/>
          <p:nvPr>
            <p:custDataLst>
              <p:tags r:id="rId6"/>
            </p:custDataLst>
          </p:nvPr>
        </p:nvSpPr>
        <p:spPr>
          <a:xfrm>
            <a:off x="4759226" y="2377976"/>
            <a:ext cx="3865959" cy="718170"/>
          </a:xfrm>
          <a:prstGeom prst="rect">
            <a:avLst/>
          </a:prstGeom>
          <a:noFill/>
        </p:spPr>
        <p:txBody>
          <a:bodyPr wrap="square" lIns="0" tIns="0" rIns="0" bIns="0" rtlCol="0" anchor="t">
            <a:noAutofit/>
          </a:bodyPr>
          <a:lstStyle/>
          <a:p>
            <a:pPr>
              <a:lnSpc>
                <a:spcPts val="1875"/>
              </a:lnSpc>
            </a:pPr>
            <a:r>
              <a:rPr lang="en-US" sz="2000" dirty="0">
                <a:solidFill>
                  <a:schemeClr val="tx1"/>
                </a:solidFill>
                <a:latin typeface="Arial" panose="020B0604020202020204" pitchFamily="34" charset="0"/>
                <a:ea typeface="+mn-ea"/>
                <a:cs typeface="Arial" panose="020B0604020202020204" pitchFamily="34" charset="0"/>
              </a:rPr>
              <a:t>LBPH gồm 4 bước chính: tính toán các mẫu nhị phân cục bộ, tính toán histogram, chuẩn hóa histogram, và so sánh histogram.</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460251" y="361652"/>
            <a:ext cx="5911949" cy="453181"/>
          </a:xfrm>
          <a:prstGeom prst="rect">
            <a:avLst/>
          </a:prstGeom>
          <a:noFill/>
        </p:spPr>
        <p:txBody>
          <a:bodyPr wrap="square" lIns="0" tIns="0" rIns="0" bIns="0" rtlCol="0" anchor="t">
            <a:normAutofit fontScale="97500"/>
          </a:bodyPr>
          <a:lstStyle/>
          <a:p>
            <a:pPr>
              <a:lnSpc>
                <a:spcPts val="3030"/>
              </a:lnSpc>
            </a:pPr>
            <a:r>
              <a:rPr lang="en-US" sz="2800" b="1" dirty="0">
                <a:solidFill>
                  <a:schemeClr val="tx1"/>
                </a:solidFill>
                <a:latin typeface="Arial" panose="020B0604020202020204" pitchFamily="34" charset="0"/>
                <a:ea typeface="+mj-ea"/>
                <a:cs typeface="Arial" panose="020B0604020202020204" pitchFamily="34" charset="0"/>
              </a:rPr>
              <a:t>2.2 Quá trình hoạt động của LBPH</a:t>
            </a:r>
          </a:p>
        </p:txBody>
      </p:sp>
      <p:sp>
        <p:nvSpPr>
          <p:cNvPr id="3" name="Shape 1"/>
          <p:cNvSpPr/>
          <p:nvPr/>
        </p:nvSpPr>
        <p:spPr>
          <a:xfrm>
            <a:off x="4564856" y="1011362"/>
            <a:ext cx="14288" cy="3770412"/>
          </a:xfrm>
          <a:prstGeom prst="roundRect">
            <a:avLst>
              <a:gd name="adj" fmla="val 1380632"/>
            </a:avLst>
          </a:prstGeom>
          <a:solidFill>
            <a:schemeClr val="tx1"/>
          </a:solidFill>
        </p:spPr>
        <p:txBody>
          <a:bodyPr/>
          <a:lstStyle/>
          <a:p>
            <a:endParaRPr lang="vi-VN">
              <a:latin typeface="Arial" panose="020B0604020202020204" pitchFamily="34" charset="0"/>
              <a:cs typeface="Arial" panose="020B0604020202020204" pitchFamily="34" charset="0"/>
            </a:endParaRPr>
          </a:p>
        </p:txBody>
      </p:sp>
      <p:sp>
        <p:nvSpPr>
          <p:cNvPr id="4" name="Shape 2"/>
          <p:cNvSpPr/>
          <p:nvPr/>
        </p:nvSpPr>
        <p:spPr>
          <a:xfrm>
            <a:off x="3978101" y="1300088"/>
            <a:ext cx="460251" cy="14288"/>
          </a:xfrm>
          <a:prstGeom prst="roundRect">
            <a:avLst>
              <a:gd name="adj" fmla="val 1380632"/>
            </a:avLst>
          </a:prstGeom>
          <a:solidFill>
            <a:schemeClr val="accent2"/>
          </a:solidFill>
        </p:spPr>
        <p:txBody>
          <a:bodyPr/>
          <a:lstStyle/>
          <a:p>
            <a:endParaRPr lang="vi-VN">
              <a:latin typeface="Arial" panose="020B0604020202020204" pitchFamily="34" charset="0"/>
              <a:cs typeface="Arial" panose="020B0604020202020204" pitchFamily="34" charset="0"/>
            </a:endParaRPr>
          </a:p>
        </p:txBody>
      </p:sp>
      <p:sp>
        <p:nvSpPr>
          <p:cNvPr id="5" name="Shape 3"/>
          <p:cNvSpPr/>
          <p:nvPr/>
        </p:nvSpPr>
        <p:spPr>
          <a:xfrm>
            <a:off x="4424065" y="1159297"/>
            <a:ext cx="295871" cy="295871"/>
          </a:xfrm>
          <a:prstGeom prst="roundRect">
            <a:avLst>
              <a:gd name="adj" fmla="val 66670"/>
            </a:avLst>
          </a:prstGeom>
          <a:solidFill>
            <a:schemeClr val="accent1"/>
          </a:solidFill>
          <a:ln w="22860">
            <a:solidFill>
              <a:srgbClr val="2D4DF2"/>
            </a:solidFill>
            <a:prstDash val="solid"/>
          </a:ln>
        </p:spPr>
        <p:txBody>
          <a:bodyPr/>
          <a:lstStyle/>
          <a:p>
            <a:endParaRPr lang="vi-VN">
              <a:latin typeface="Arial" panose="020B0604020202020204" pitchFamily="34" charset="0"/>
              <a:cs typeface="Arial" panose="020B0604020202020204" pitchFamily="34" charset="0"/>
            </a:endParaRPr>
          </a:p>
        </p:txBody>
      </p:sp>
      <p:sp>
        <p:nvSpPr>
          <p:cNvPr id="6" name="Text 4"/>
          <p:cNvSpPr/>
          <p:nvPr>
            <p:custDataLst>
              <p:tags r:id="rId3"/>
            </p:custDataLst>
          </p:nvPr>
        </p:nvSpPr>
        <p:spPr>
          <a:xfrm>
            <a:off x="4516264" y="1214363"/>
            <a:ext cx="111398" cy="185663"/>
          </a:xfrm>
          <a:prstGeom prst="rect">
            <a:avLst/>
          </a:prstGeom>
          <a:noFill/>
        </p:spPr>
        <p:txBody>
          <a:bodyPr wrap="none" lIns="0" tIns="0" rIns="0" bIns="0" rtlCol="0" anchor="t"/>
          <a:lstStyle/>
          <a:p>
            <a:pPr algn="ctr">
              <a:lnSpc>
                <a:spcPts val="1440"/>
              </a:lnSpc>
            </a:pPr>
            <a:r>
              <a:rPr lang="en-US" dirty="0">
                <a:solidFill>
                  <a:schemeClr val="tx1">
                    <a:lumMod val="50000"/>
                  </a:schemeClr>
                </a:solidFill>
                <a:latin typeface="Arial" panose="020B0604020202020204" pitchFamily="34" charset="0"/>
                <a:ea typeface="+mn-ea"/>
                <a:cs typeface="Arial" panose="020B0604020202020204" pitchFamily="34" charset="0"/>
              </a:rPr>
              <a:t>1</a:t>
            </a:r>
          </a:p>
        </p:txBody>
      </p:sp>
      <p:sp>
        <p:nvSpPr>
          <p:cNvPr id="7" name="Text 5"/>
          <p:cNvSpPr/>
          <p:nvPr>
            <p:custDataLst>
              <p:tags r:id="rId4"/>
            </p:custDataLst>
          </p:nvPr>
        </p:nvSpPr>
        <p:spPr>
          <a:xfrm>
            <a:off x="2301702" y="1142851"/>
            <a:ext cx="1547068" cy="193328"/>
          </a:xfrm>
          <a:prstGeom prst="rect">
            <a:avLst/>
          </a:prstGeom>
          <a:noFill/>
        </p:spPr>
        <p:txBody>
          <a:bodyPr wrap="square" lIns="0" tIns="0" rIns="0" bIns="0" rtlCol="0" anchor="t">
            <a:noAutofit/>
          </a:bodyPr>
          <a:lstStyle/>
          <a:p>
            <a:pPr algn="r">
              <a:lnSpc>
                <a:spcPts val="1500"/>
              </a:lnSpc>
            </a:pPr>
            <a:r>
              <a:rPr lang="en-US" sz="1800" b="1" dirty="0">
                <a:solidFill>
                  <a:schemeClr val="tx1"/>
                </a:solidFill>
                <a:latin typeface="Arial" panose="020B0604020202020204" pitchFamily="34" charset="0"/>
                <a:ea typeface="+mn-ea"/>
                <a:cs typeface="Arial" panose="020B0604020202020204" pitchFamily="34" charset="0"/>
              </a:rPr>
              <a:t>Tham số</a:t>
            </a:r>
          </a:p>
        </p:txBody>
      </p:sp>
      <p:sp>
        <p:nvSpPr>
          <p:cNvPr id="8" name="Text 6"/>
          <p:cNvSpPr/>
          <p:nvPr>
            <p:custDataLst>
              <p:tags r:id="rId5"/>
            </p:custDataLst>
          </p:nvPr>
        </p:nvSpPr>
        <p:spPr>
          <a:xfrm>
            <a:off x="376905" y="1415058"/>
            <a:ext cx="3471865" cy="868660"/>
          </a:xfrm>
          <a:prstGeom prst="rect">
            <a:avLst/>
          </a:prstGeom>
          <a:noFill/>
        </p:spPr>
        <p:txBody>
          <a:bodyPr wrap="square" lIns="0" tIns="0" rIns="0" bIns="0" rtlCol="0" anchor="t">
            <a:noAutofit/>
          </a:bodyPr>
          <a:lstStyle/>
          <a:p>
            <a:pPr algn="r">
              <a:lnSpc>
                <a:spcPts val="1655"/>
              </a:lnSpc>
            </a:pPr>
            <a:r>
              <a:rPr lang="en-US" dirty="0">
                <a:solidFill>
                  <a:schemeClr val="tx1"/>
                </a:solidFill>
                <a:latin typeface="Arial" panose="020B0604020202020204" pitchFamily="34" charset="0"/>
                <a:ea typeface="+mn-ea"/>
                <a:cs typeface="Arial" panose="020B0604020202020204" pitchFamily="34" charset="0"/>
              </a:rPr>
              <a:t>LBPH sử dụng 4 tham số: Radius, Neighbors, Grid X, và Grid Y. Các tham số này ảnh hưởng đến độ chính xác và tốc độ của thuật toán.</a:t>
            </a:r>
          </a:p>
        </p:txBody>
      </p:sp>
      <p:sp>
        <p:nvSpPr>
          <p:cNvPr id="9" name="Shape 7"/>
          <p:cNvSpPr/>
          <p:nvPr/>
        </p:nvSpPr>
        <p:spPr>
          <a:xfrm>
            <a:off x="4705648" y="1957536"/>
            <a:ext cx="460251" cy="14288"/>
          </a:xfrm>
          <a:prstGeom prst="roundRect">
            <a:avLst>
              <a:gd name="adj" fmla="val 1380632"/>
            </a:avLst>
          </a:prstGeom>
          <a:solidFill>
            <a:schemeClr val="accent3"/>
          </a:solidFill>
        </p:spPr>
        <p:txBody>
          <a:bodyPr/>
          <a:lstStyle/>
          <a:p>
            <a:endParaRPr lang="vi-VN">
              <a:latin typeface="Arial" panose="020B0604020202020204" pitchFamily="34" charset="0"/>
              <a:cs typeface="Arial" panose="020B0604020202020204" pitchFamily="34" charset="0"/>
            </a:endParaRPr>
          </a:p>
        </p:txBody>
      </p:sp>
      <p:sp>
        <p:nvSpPr>
          <p:cNvPr id="10" name="Shape 8"/>
          <p:cNvSpPr/>
          <p:nvPr/>
        </p:nvSpPr>
        <p:spPr>
          <a:xfrm>
            <a:off x="4424065" y="1816745"/>
            <a:ext cx="295871" cy="295871"/>
          </a:xfrm>
          <a:prstGeom prst="roundRect">
            <a:avLst>
              <a:gd name="adj" fmla="val 66670"/>
            </a:avLst>
          </a:prstGeom>
          <a:solidFill>
            <a:schemeClr val="accent1"/>
          </a:solidFill>
          <a:ln w="22860">
            <a:solidFill>
              <a:srgbClr val="018CE1"/>
            </a:solidFill>
            <a:prstDash val="solid"/>
          </a:ln>
        </p:spPr>
        <p:txBody>
          <a:bodyPr/>
          <a:lstStyle/>
          <a:p>
            <a:endParaRPr lang="vi-VN">
              <a:latin typeface="Arial" panose="020B0604020202020204" pitchFamily="34" charset="0"/>
              <a:cs typeface="Arial" panose="020B0604020202020204" pitchFamily="34" charset="0"/>
            </a:endParaRPr>
          </a:p>
        </p:txBody>
      </p:sp>
      <p:sp>
        <p:nvSpPr>
          <p:cNvPr id="11" name="Text 9"/>
          <p:cNvSpPr/>
          <p:nvPr>
            <p:custDataLst>
              <p:tags r:id="rId6"/>
            </p:custDataLst>
          </p:nvPr>
        </p:nvSpPr>
        <p:spPr>
          <a:xfrm>
            <a:off x="4516264" y="1871812"/>
            <a:ext cx="111398" cy="185663"/>
          </a:xfrm>
          <a:prstGeom prst="rect">
            <a:avLst/>
          </a:prstGeom>
          <a:noFill/>
        </p:spPr>
        <p:txBody>
          <a:bodyPr wrap="none" lIns="0" tIns="0" rIns="0" bIns="0" rtlCol="0" anchor="t"/>
          <a:lstStyle/>
          <a:p>
            <a:pPr algn="ctr">
              <a:lnSpc>
                <a:spcPts val="1440"/>
              </a:lnSpc>
            </a:pPr>
            <a:r>
              <a:rPr lang="en-US" dirty="0">
                <a:solidFill>
                  <a:schemeClr val="tx1">
                    <a:lumMod val="50000"/>
                  </a:schemeClr>
                </a:solidFill>
                <a:latin typeface="Arial" panose="020B0604020202020204" pitchFamily="34" charset="0"/>
                <a:ea typeface="+mn-ea"/>
                <a:cs typeface="Arial" panose="020B0604020202020204" pitchFamily="34" charset="0"/>
              </a:rPr>
              <a:t>2</a:t>
            </a:r>
          </a:p>
        </p:txBody>
      </p:sp>
      <p:sp>
        <p:nvSpPr>
          <p:cNvPr id="12" name="Text 10"/>
          <p:cNvSpPr/>
          <p:nvPr>
            <p:custDataLst>
              <p:tags r:id="rId7"/>
            </p:custDataLst>
          </p:nvPr>
        </p:nvSpPr>
        <p:spPr>
          <a:xfrm>
            <a:off x="5295230" y="1800299"/>
            <a:ext cx="2733154" cy="193328"/>
          </a:xfrm>
          <a:prstGeom prst="rect">
            <a:avLst/>
          </a:prstGeom>
          <a:noFill/>
        </p:spPr>
        <p:txBody>
          <a:bodyPr wrap="square" lIns="0" tIns="0" rIns="0" bIns="0" rtlCol="0" anchor="t">
            <a:noAutofit/>
          </a:bodyPr>
          <a:lstStyle/>
          <a:p>
            <a:pPr>
              <a:lnSpc>
                <a:spcPts val="1500"/>
              </a:lnSpc>
            </a:pPr>
            <a:r>
              <a:rPr lang="en-US" sz="1800" b="1" dirty="0">
                <a:solidFill>
                  <a:schemeClr val="tx1"/>
                </a:solidFill>
                <a:latin typeface="Arial" panose="020B0604020202020204" pitchFamily="34" charset="0"/>
                <a:ea typeface="+mn-ea"/>
                <a:cs typeface="Arial" panose="020B0604020202020204" pitchFamily="34" charset="0"/>
              </a:rPr>
              <a:t>Huấn luyện thuật toán</a:t>
            </a:r>
          </a:p>
        </p:txBody>
      </p:sp>
      <p:sp>
        <p:nvSpPr>
          <p:cNvPr id="13" name="Text 11"/>
          <p:cNvSpPr/>
          <p:nvPr>
            <p:custDataLst>
              <p:tags r:id="rId8"/>
            </p:custDataLst>
          </p:nvPr>
        </p:nvSpPr>
        <p:spPr>
          <a:xfrm>
            <a:off x="5295230" y="2072506"/>
            <a:ext cx="3222923" cy="631106"/>
          </a:xfrm>
          <a:prstGeom prst="rect">
            <a:avLst/>
          </a:prstGeom>
          <a:noFill/>
        </p:spPr>
        <p:txBody>
          <a:bodyPr wrap="square" lIns="0" tIns="0" rIns="0" bIns="0" rtlCol="0" anchor="t">
            <a:noAutofit/>
          </a:bodyPr>
          <a:lstStyle/>
          <a:p>
            <a:pPr>
              <a:lnSpc>
                <a:spcPts val="1655"/>
              </a:lnSpc>
            </a:pPr>
            <a:r>
              <a:rPr lang="en-US" dirty="0">
                <a:solidFill>
                  <a:schemeClr val="tx1"/>
                </a:solidFill>
                <a:latin typeface="Arial" panose="020B0604020202020204" pitchFamily="34" charset="0"/>
                <a:ea typeface="+mn-ea"/>
                <a:cs typeface="Arial" panose="020B0604020202020204" pitchFamily="34" charset="0"/>
              </a:rPr>
              <a:t>Đầu tiên chúng ta cần huấn luyện thuật toán bằng cách sử dụng tập dữ liệu có hình ảnh khuôn mặt của những người mà chúng ta muốn nhận dạng.</a:t>
            </a:r>
          </a:p>
        </p:txBody>
      </p:sp>
      <p:sp>
        <p:nvSpPr>
          <p:cNvPr id="14" name="Shape 12"/>
          <p:cNvSpPr/>
          <p:nvPr/>
        </p:nvSpPr>
        <p:spPr>
          <a:xfrm>
            <a:off x="3978101" y="2606427"/>
            <a:ext cx="460251" cy="14288"/>
          </a:xfrm>
          <a:prstGeom prst="roundRect">
            <a:avLst>
              <a:gd name="adj" fmla="val 1380632"/>
            </a:avLst>
          </a:prstGeom>
          <a:solidFill>
            <a:schemeClr val="accent4"/>
          </a:solidFill>
        </p:spPr>
        <p:txBody>
          <a:bodyPr/>
          <a:lstStyle/>
          <a:p>
            <a:endParaRPr lang="vi-VN">
              <a:latin typeface="Arial" panose="020B0604020202020204" pitchFamily="34" charset="0"/>
              <a:cs typeface="Arial" panose="020B0604020202020204" pitchFamily="34" charset="0"/>
            </a:endParaRPr>
          </a:p>
        </p:txBody>
      </p:sp>
      <p:sp>
        <p:nvSpPr>
          <p:cNvPr id="15" name="Shape 13"/>
          <p:cNvSpPr/>
          <p:nvPr/>
        </p:nvSpPr>
        <p:spPr>
          <a:xfrm>
            <a:off x="4424065" y="2465636"/>
            <a:ext cx="295871" cy="295871"/>
          </a:xfrm>
          <a:prstGeom prst="roundRect">
            <a:avLst>
              <a:gd name="adj" fmla="val 66670"/>
            </a:avLst>
          </a:prstGeom>
          <a:solidFill>
            <a:schemeClr val="accent1"/>
          </a:solidFill>
          <a:ln w="22860">
            <a:solidFill>
              <a:srgbClr val="DA33BF"/>
            </a:solidFill>
            <a:prstDash val="solid"/>
          </a:ln>
        </p:spPr>
        <p:txBody>
          <a:bodyPr/>
          <a:lstStyle/>
          <a:p>
            <a:endParaRPr lang="vi-VN">
              <a:latin typeface="Arial" panose="020B0604020202020204" pitchFamily="34" charset="0"/>
              <a:cs typeface="Arial" panose="020B0604020202020204" pitchFamily="34" charset="0"/>
            </a:endParaRPr>
          </a:p>
        </p:txBody>
      </p:sp>
      <p:sp>
        <p:nvSpPr>
          <p:cNvPr id="16" name="Text 14"/>
          <p:cNvSpPr/>
          <p:nvPr>
            <p:custDataLst>
              <p:tags r:id="rId9"/>
            </p:custDataLst>
          </p:nvPr>
        </p:nvSpPr>
        <p:spPr>
          <a:xfrm>
            <a:off x="4516264" y="2520702"/>
            <a:ext cx="111398" cy="185663"/>
          </a:xfrm>
          <a:prstGeom prst="rect">
            <a:avLst/>
          </a:prstGeom>
          <a:noFill/>
        </p:spPr>
        <p:txBody>
          <a:bodyPr wrap="none" lIns="0" tIns="0" rIns="0" bIns="0" rtlCol="0" anchor="t"/>
          <a:lstStyle/>
          <a:p>
            <a:pPr algn="ctr">
              <a:lnSpc>
                <a:spcPts val="1440"/>
              </a:lnSpc>
            </a:pPr>
            <a:r>
              <a:rPr lang="en-US" dirty="0">
                <a:solidFill>
                  <a:schemeClr val="tx1">
                    <a:lumMod val="50000"/>
                  </a:schemeClr>
                </a:solidFill>
                <a:latin typeface="Arial" panose="020B0604020202020204" pitchFamily="34" charset="0"/>
                <a:ea typeface="+mn-ea"/>
                <a:cs typeface="Arial" panose="020B0604020202020204" pitchFamily="34" charset="0"/>
              </a:rPr>
              <a:t>3</a:t>
            </a:r>
          </a:p>
        </p:txBody>
      </p:sp>
      <p:sp>
        <p:nvSpPr>
          <p:cNvPr id="17" name="Text 15"/>
          <p:cNvSpPr/>
          <p:nvPr>
            <p:custDataLst>
              <p:tags r:id="rId10"/>
            </p:custDataLst>
          </p:nvPr>
        </p:nvSpPr>
        <p:spPr>
          <a:xfrm>
            <a:off x="1403648" y="2449190"/>
            <a:ext cx="2445123" cy="193328"/>
          </a:xfrm>
          <a:prstGeom prst="rect">
            <a:avLst/>
          </a:prstGeom>
          <a:noFill/>
        </p:spPr>
        <p:txBody>
          <a:bodyPr wrap="square" lIns="0" tIns="0" rIns="0" bIns="0" rtlCol="0" anchor="t">
            <a:noAutofit/>
          </a:bodyPr>
          <a:lstStyle/>
          <a:p>
            <a:pPr algn="r">
              <a:lnSpc>
                <a:spcPts val="1500"/>
              </a:lnSpc>
            </a:pPr>
            <a:r>
              <a:rPr lang="en-US" sz="1800" b="1" dirty="0">
                <a:solidFill>
                  <a:schemeClr val="tx1"/>
                </a:solidFill>
                <a:latin typeface="Arial" panose="020B0604020202020204" pitchFamily="34" charset="0"/>
                <a:ea typeface="+mn-ea"/>
                <a:cs typeface="Arial" panose="020B0604020202020204" pitchFamily="34" charset="0"/>
              </a:rPr>
              <a:t>Áp dụng </a:t>
            </a:r>
            <a:r>
              <a:rPr lang="en-US" sz="1800" b="1" dirty="0" err="1">
                <a:solidFill>
                  <a:schemeClr val="tx1"/>
                </a:solidFill>
                <a:latin typeface="Arial" panose="020B0604020202020204" pitchFamily="34" charset="0"/>
                <a:ea typeface="+mn-ea"/>
                <a:cs typeface="Arial" panose="020B0604020202020204" pitchFamily="34" charset="0"/>
              </a:rPr>
              <a:t>thao</a:t>
            </a:r>
            <a:r>
              <a:rPr lang="en-US" sz="1800" b="1" dirty="0">
                <a:solidFill>
                  <a:schemeClr val="tx1"/>
                </a:solidFill>
                <a:latin typeface="Arial" panose="020B0604020202020204" pitchFamily="34" charset="0"/>
                <a:ea typeface="+mn-ea"/>
                <a:cs typeface="Arial" panose="020B0604020202020204" pitchFamily="34" charset="0"/>
              </a:rPr>
              <a:t> </a:t>
            </a:r>
            <a:r>
              <a:rPr lang="en-US" sz="1800" b="1" dirty="0" err="1">
                <a:solidFill>
                  <a:schemeClr val="tx1"/>
                </a:solidFill>
                <a:latin typeface="Arial" panose="020B0604020202020204" pitchFamily="34" charset="0"/>
                <a:ea typeface="+mn-ea"/>
                <a:cs typeface="Arial" panose="020B0604020202020204" pitchFamily="34" charset="0"/>
              </a:rPr>
              <a:t>tác</a:t>
            </a:r>
            <a:r>
              <a:rPr lang="en-US" sz="1800" b="1" dirty="0">
                <a:solidFill>
                  <a:schemeClr val="tx1"/>
                </a:solidFill>
                <a:latin typeface="Arial" panose="020B0604020202020204" pitchFamily="34" charset="0"/>
                <a:ea typeface="+mn-ea"/>
                <a:cs typeface="Arial" panose="020B0604020202020204" pitchFamily="34" charset="0"/>
              </a:rPr>
              <a:t> LBP</a:t>
            </a:r>
          </a:p>
        </p:txBody>
      </p:sp>
      <p:sp>
        <p:nvSpPr>
          <p:cNvPr id="18" name="Text 16"/>
          <p:cNvSpPr/>
          <p:nvPr>
            <p:custDataLst>
              <p:tags r:id="rId11"/>
            </p:custDataLst>
          </p:nvPr>
        </p:nvSpPr>
        <p:spPr>
          <a:xfrm>
            <a:off x="348329" y="2637730"/>
            <a:ext cx="3500441" cy="631106"/>
          </a:xfrm>
          <a:prstGeom prst="rect">
            <a:avLst/>
          </a:prstGeom>
          <a:noFill/>
        </p:spPr>
        <p:txBody>
          <a:bodyPr wrap="square" lIns="0" tIns="0" rIns="0" bIns="0" rtlCol="0" anchor="t">
            <a:noAutofit/>
          </a:bodyPr>
          <a:lstStyle/>
          <a:p>
            <a:pPr algn="r">
              <a:lnSpc>
                <a:spcPts val="1655"/>
              </a:lnSpc>
            </a:pPr>
            <a:r>
              <a:rPr lang="en-US" dirty="0">
                <a:solidFill>
                  <a:schemeClr val="tx1"/>
                </a:solidFill>
                <a:latin typeface="Arial" panose="020B0604020202020204" pitchFamily="34" charset="0"/>
                <a:ea typeface="+mn-ea"/>
                <a:cs typeface="Arial" panose="020B0604020202020204" pitchFamily="34" charset="0"/>
              </a:rPr>
              <a:t>Bước tính toán đầu tiên của LBPH là tạo ra một ảnh trung gian mô tả ảnh gốc một cách tốt hơn bằng cách làm nổi bật các đặc điểm trên khuôn mặt</a:t>
            </a:r>
            <a:r>
              <a:rPr lang="en-US" sz="1050" dirty="0">
                <a:solidFill>
                  <a:schemeClr val="tx1"/>
                </a:solidFill>
                <a:latin typeface="Arial" panose="020B0604020202020204" pitchFamily="34" charset="0"/>
                <a:ea typeface="+mn-ea"/>
                <a:cs typeface="Arial" panose="020B0604020202020204" pitchFamily="34" charset="0"/>
              </a:rPr>
              <a:t>.</a:t>
            </a:r>
          </a:p>
        </p:txBody>
      </p:sp>
      <p:sp>
        <p:nvSpPr>
          <p:cNvPr id="19" name="Shape 17"/>
          <p:cNvSpPr/>
          <p:nvPr/>
        </p:nvSpPr>
        <p:spPr>
          <a:xfrm>
            <a:off x="4705648" y="3255317"/>
            <a:ext cx="460251" cy="14288"/>
          </a:xfrm>
          <a:prstGeom prst="roundRect">
            <a:avLst>
              <a:gd name="adj" fmla="val 1380632"/>
            </a:avLst>
          </a:prstGeom>
          <a:solidFill>
            <a:schemeClr val="accent2"/>
          </a:solidFill>
        </p:spPr>
        <p:txBody>
          <a:bodyPr/>
          <a:lstStyle/>
          <a:p>
            <a:endParaRPr lang="vi-VN">
              <a:latin typeface="Arial" panose="020B0604020202020204" pitchFamily="34" charset="0"/>
              <a:cs typeface="Arial" panose="020B0604020202020204" pitchFamily="34" charset="0"/>
            </a:endParaRPr>
          </a:p>
        </p:txBody>
      </p:sp>
      <p:sp>
        <p:nvSpPr>
          <p:cNvPr id="20" name="Shape 18"/>
          <p:cNvSpPr/>
          <p:nvPr/>
        </p:nvSpPr>
        <p:spPr>
          <a:xfrm>
            <a:off x="4424065" y="3114526"/>
            <a:ext cx="295871" cy="295871"/>
          </a:xfrm>
          <a:prstGeom prst="roundRect">
            <a:avLst>
              <a:gd name="adj" fmla="val 66670"/>
            </a:avLst>
          </a:prstGeom>
          <a:solidFill>
            <a:schemeClr val="accent1"/>
          </a:solidFill>
          <a:ln w="22860">
            <a:solidFill>
              <a:srgbClr val="2D4DF2"/>
            </a:solidFill>
            <a:prstDash val="solid"/>
          </a:ln>
        </p:spPr>
        <p:txBody>
          <a:bodyPr/>
          <a:lstStyle/>
          <a:p>
            <a:endParaRPr lang="vi-VN">
              <a:latin typeface="Arial" panose="020B0604020202020204" pitchFamily="34" charset="0"/>
              <a:cs typeface="Arial" panose="020B0604020202020204" pitchFamily="34" charset="0"/>
            </a:endParaRPr>
          </a:p>
        </p:txBody>
      </p:sp>
      <p:sp>
        <p:nvSpPr>
          <p:cNvPr id="21" name="Text 19"/>
          <p:cNvSpPr/>
          <p:nvPr>
            <p:custDataLst>
              <p:tags r:id="rId12"/>
            </p:custDataLst>
          </p:nvPr>
        </p:nvSpPr>
        <p:spPr>
          <a:xfrm>
            <a:off x="4516264" y="3169593"/>
            <a:ext cx="111398" cy="185663"/>
          </a:xfrm>
          <a:prstGeom prst="rect">
            <a:avLst/>
          </a:prstGeom>
          <a:noFill/>
        </p:spPr>
        <p:txBody>
          <a:bodyPr wrap="none" lIns="0" tIns="0" rIns="0" bIns="0" rtlCol="0" anchor="t"/>
          <a:lstStyle/>
          <a:p>
            <a:pPr algn="ctr">
              <a:lnSpc>
                <a:spcPts val="1440"/>
              </a:lnSpc>
            </a:pPr>
            <a:r>
              <a:rPr lang="en-US" dirty="0">
                <a:solidFill>
                  <a:schemeClr val="tx1">
                    <a:lumMod val="50000"/>
                  </a:schemeClr>
                </a:solidFill>
                <a:latin typeface="Arial" panose="020B0604020202020204" pitchFamily="34" charset="0"/>
                <a:ea typeface="+mn-ea"/>
                <a:cs typeface="Arial" panose="020B0604020202020204" pitchFamily="34" charset="0"/>
              </a:rPr>
              <a:t>4</a:t>
            </a:r>
          </a:p>
        </p:txBody>
      </p:sp>
      <p:sp>
        <p:nvSpPr>
          <p:cNvPr id="22" name="Text 20"/>
          <p:cNvSpPr/>
          <p:nvPr>
            <p:custDataLst>
              <p:tags r:id="rId13"/>
            </p:custDataLst>
          </p:nvPr>
        </p:nvSpPr>
        <p:spPr>
          <a:xfrm>
            <a:off x="5295229" y="3128155"/>
            <a:ext cx="2157090" cy="193328"/>
          </a:xfrm>
          <a:prstGeom prst="rect">
            <a:avLst/>
          </a:prstGeom>
          <a:noFill/>
        </p:spPr>
        <p:txBody>
          <a:bodyPr wrap="square" lIns="0" tIns="0" rIns="0" bIns="0" rtlCol="0" anchor="t">
            <a:noAutofit/>
          </a:bodyPr>
          <a:lstStyle/>
          <a:p>
            <a:pPr>
              <a:lnSpc>
                <a:spcPts val="1500"/>
              </a:lnSpc>
            </a:pPr>
            <a:r>
              <a:rPr lang="en-US" sz="1800" b="1" dirty="0">
                <a:solidFill>
                  <a:schemeClr val="tx1"/>
                </a:solidFill>
                <a:latin typeface="Arial" panose="020B0604020202020204" pitchFamily="34" charset="0"/>
                <a:ea typeface="+mn-ea"/>
                <a:cs typeface="Arial" panose="020B0604020202020204" pitchFamily="34" charset="0"/>
              </a:rPr>
              <a:t>Trích xuất biểu đồ</a:t>
            </a:r>
          </a:p>
        </p:txBody>
      </p:sp>
      <p:sp>
        <p:nvSpPr>
          <p:cNvPr id="23" name="Text 21"/>
          <p:cNvSpPr/>
          <p:nvPr>
            <p:custDataLst>
              <p:tags r:id="rId14"/>
            </p:custDataLst>
          </p:nvPr>
        </p:nvSpPr>
        <p:spPr>
          <a:xfrm>
            <a:off x="5295230" y="3370288"/>
            <a:ext cx="3388519" cy="631106"/>
          </a:xfrm>
          <a:prstGeom prst="rect">
            <a:avLst/>
          </a:prstGeom>
          <a:noFill/>
        </p:spPr>
        <p:txBody>
          <a:bodyPr wrap="square" lIns="0" tIns="0" rIns="0" bIns="0" rtlCol="0" anchor="t">
            <a:noAutofit/>
          </a:bodyPr>
          <a:lstStyle/>
          <a:p>
            <a:pPr>
              <a:lnSpc>
                <a:spcPts val="1655"/>
              </a:lnSpc>
            </a:pPr>
            <a:r>
              <a:rPr lang="en-US" dirty="0">
                <a:solidFill>
                  <a:schemeClr val="tx1"/>
                </a:solidFill>
                <a:latin typeface="Arial" panose="020B0604020202020204" pitchFamily="34" charset="0"/>
                <a:ea typeface="+mn-ea"/>
                <a:cs typeface="Arial" panose="020B0604020202020204" pitchFamily="34" charset="0"/>
              </a:rPr>
              <a:t>Bằng cách sử dụng hình ảnh được tạo ra, chúng ta có thể sử dụng tham số Grid X và Grid Y để chia hình ảnh thành nhiều lưới.</a:t>
            </a:r>
          </a:p>
        </p:txBody>
      </p:sp>
      <p:sp>
        <p:nvSpPr>
          <p:cNvPr id="24" name="Shape 22"/>
          <p:cNvSpPr/>
          <p:nvPr/>
        </p:nvSpPr>
        <p:spPr>
          <a:xfrm>
            <a:off x="3978101" y="3904208"/>
            <a:ext cx="460251" cy="14288"/>
          </a:xfrm>
          <a:prstGeom prst="roundRect">
            <a:avLst>
              <a:gd name="adj" fmla="val 1380632"/>
            </a:avLst>
          </a:prstGeom>
          <a:solidFill>
            <a:schemeClr val="accent3"/>
          </a:solidFill>
        </p:spPr>
        <p:txBody>
          <a:bodyPr/>
          <a:lstStyle/>
          <a:p>
            <a:endParaRPr lang="vi-VN" dirty="0">
              <a:latin typeface="Arial" panose="020B0604020202020204" pitchFamily="34" charset="0"/>
              <a:cs typeface="Arial" panose="020B0604020202020204" pitchFamily="34" charset="0"/>
            </a:endParaRPr>
          </a:p>
        </p:txBody>
      </p:sp>
      <p:sp>
        <p:nvSpPr>
          <p:cNvPr id="25" name="Shape 23"/>
          <p:cNvSpPr/>
          <p:nvPr/>
        </p:nvSpPr>
        <p:spPr>
          <a:xfrm>
            <a:off x="4424065" y="3763417"/>
            <a:ext cx="295871" cy="295871"/>
          </a:xfrm>
          <a:prstGeom prst="roundRect">
            <a:avLst>
              <a:gd name="adj" fmla="val 66670"/>
            </a:avLst>
          </a:prstGeom>
          <a:solidFill>
            <a:schemeClr val="accent1"/>
          </a:solidFill>
          <a:ln w="22860">
            <a:solidFill>
              <a:srgbClr val="018CE1"/>
            </a:solidFill>
            <a:prstDash val="solid"/>
          </a:ln>
        </p:spPr>
        <p:txBody>
          <a:bodyPr/>
          <a:lstStyle/>
          <a:p>
            <a:endParaRPr lang="vi-VN">
              <a:latin typeface="Arial" panose="020B0604020202020204" pitchFamily="34" charset="0"/>
              <a:cs typeface="Arial" panose="020B0604020202020204" pitchFamily="34" charset="0"/>
            </a:endParaRPr>
          </a:p>
        </p:txBody>
      </p:sp>
      <p:sp>
        <p:nvSpPr>
          <p:cNvPr id="26" name="Text 24"/>
          <p:cNvSpPr/>
          <p:nvPr>
            <p:custDataLst>
              <p:tags r:id="rId15"/>
            </p:custDataLst>
          </p:nvPr>
        </p:nvSpPr>
        <p:spPr>
          <a:xfrm>
            <a:off x="4516264" y="3818484"/>
            <a:ext cx="111398" cy="185663"/>
          </a:xfrm>
          <a:prstGeom prst="rect">
            <a:avLst/>
          </a:prstGeom>
          <a:noFill/>
        </p:spPr>
        <p:txBody>
          <a:bodyPr wrap="none" lIns="0" tIns="0" rIns="0" bIns="0" rtlCol="0" anchor="t"/>
          <a:lstStyle/>
          <a:p>
            <a:pPr algn="ctr">
              <a:lnSpc>
                <a:spcPts val="1440"/>
              </a:lnSpc>
            </a:pPr>
            <a:r>
              <a:rPr lang="en-US" dirty="0">
                <a:solidFill>
                  <a:schemeClr val="tx1">
                    <a:lumMod val="50000"/>
                  </a:schemeClr>
                </a:solidFill>
                <a:latin typeface="Arial" panose="020B0604020202020204" pitchFamily="34" charset="0"/>
                <a:ea typeface="+mn-ea"/>
                <a:cs typeface="Arial" panose="020B0604020202020204" pitchFamily="34" charset="0"/>
              </a:rPr>
              <a:t>5</a:t>
            </a:r>
          </a:p>
        </p:txBody>
      </p:sp>
      <p:sp>
        <p:nvSpPr>
          <p:cNvPr id="27" name="Text 25"/>
          <p:cNvSpPr/>
          <p:nvPr>
            <p:custDataLst>
              <p:tags r:id="rId16"/>
            </p:custDataLst>
          </p:nvPr>
        </p:nvSpPr>
        <p:spPr>
          <a:xfrm>
            <a:off x="179513" y="3790182"/>
            <a:ext cx="3679772" cy="193328"/>
          </a:xfrm>
          <a:prstGeom prst="rect">
            <a:avLst/>
          </a:prstGeom>
          <a:noFill/>
        </p:spPr>
        <p:txBody>
          <a:bodyPr wrap="square" lIns="0" tIns="0" rIns="0" bIns="0" rtlCol="0" anchor="t">
            <a:noAutofit/>
          </a:bodyPr>
          <a:lstStyle/>
          <a:p>
            <a:pPr algn="r">
              <a:lnSpc>
                <a:spcPts val="1500"/>
              </a:lnSpc>
            </a:pPr>
            <a:r>
              <a:rPr lang="en-US" sz="1800" b="1" dirty="0">
                <a:solidFill>
                  <a:schemeClr val="tx1"/>
                </a:solidFill>
                <a:latin typeface="Arial" panose="020B0604020202020204" pitchFamily="34" charset="0"/>
                <a:ea typeface="+mn-ea"/>
                <a:cs typeface="Arial" panose="020B0604020202020204" pitchFamily="34" charset="0"/>
              </a:rPr>
              <a:t>Thực hiện nhận dạng khuôn mặt</a:t>
            </a:r>
          </a:p>
        </p:txBody>
      </p:sp>
      <p:sp>
        <p:nvSpPr>
          <p:cNvPr id="28" name="Text 26"/>
          <p:cNvSpPr/>
          <p:nvPr>
            <p:custDataLst>
              <p:tags r:id="rId17"/>
            </p:custDataLst>
          </p:nvPr>
        </p:nvSpPr>
        <p:spPr>
          <a:xfrm>
            <a:off x="337815" y="4019178"/>
            <a:ext cx="3510955" cy="928836"/>
          </a:xfrm>
          <a:prstGeom prst="rect">
            <a:avLst/>
          </a:prstGeom>
          <a:noFill/>
        </p:spPr>
        <p:txBody>
          <a:bodyPr wrap="square" lIns="0" tIns="0" rIns="0" bIns="0" rtlCol="0" anchor="t">
            <a:noAutofit/>
          </a:bodyPr>
          <a:lstStyle/>
          <a:p>
            <a:pPr algn="r">
              <a:lnSpc>
                <a:spcPts val="1655"/>
              </a:lnSpc>
            </a:pPr>
            <a:r>
              <a:rPr lang="en-US" dirty="0">
                <a:solidFill>
                  <a:schemeClr val="tx1"/>
                </a:solidFill>
                <a:latin typeface="Arial" panose="020B0604020202020204" pitchFamily="34" charset="0"/>
                <a:ea typeface="+mn-ea"/>
                <a:cs typeface="Arial" panose="020B0604020202020204" pitchFamily="34" charset="0"/>
              </a:rPr>
              <a:t>Ở bước này, thuật toán đã được huấn luyện. Mỗi biểu đồ được tạo sẽ được sử dụng để thể hiện từng hình ảnh từ tập dữ liệu huấn luyện.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3000"/>
                                        <p:tgtEl>
                                          <p:spTgt spid="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125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13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175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175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175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175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175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200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200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200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20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
                                        </p:tgtEl>
                                      </p:cBhvr>
                                    </p:animEffect>
                                    <p:set>
                                      <p:cBhvr>
                                        <p:cTn id="87" dur="1" fill="hold">
                                          <p:stCondLst>
                                            <p:cond delay="499"/>
                                          </p:stCondLst>
                                        </p:cTn>
                                        <p:tgtEl>
                                          <p:spTgt spid="3"/>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5"/>
                                        </p:tgtEl>
                                      </p:cBhvr>
                                    </p:animEffect>
                                    <p:set>
                                      <p:cBhvr>
                                        <p:cTn id="90" dur="1" fill="hold">
                                          <p:stCondLst>
                                            <p:cond delay="499"/>
                                          </p:stCondLst>
                                        </p:cTn>
                                        <p:tgtEl>
                                          <p:spTgt spid="5"/>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4"/>
                                        </p:tgtEl>
                                      </p:cBhvr>
                                    </p:animEffect>
                                    <p:set>
                                      <p:cBhvr>
                                        <p:cTn id="93" dur="1" fill="hold">
                                          <p:stCondLst>
                                            <p:cond delay="499"/>
                                          </p:stCondLst>
                                        </p:cTn>
                                        <p:tgtEl>
                                          <p:spTgt spid="4"/>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6"/>
                                        </p:tgtEl>
                                      </p:cBhvr>
                                    </p:animEffect>
                                    <p:set>
                                      <p:cBhvr>
                                        <p:cTn id="99" dur="1" fill="hold">
                                          <p:stCondLst>
                                            <p:cond delay="499"/>
                                          </p:stCondLst>
                                        </p:cTn>
                                        <p:tgtEl>
                                          <p:spTgt spid="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8"/>
                                        </p:tgtEl>
                                      </p:cBhvr>
                                    </p:animEffect>
                                    <p:set>
                                      <p:cBhvr>
                                        <p:cTn id="102" dur="1" fill="hold">
                                          <p:stCondLst>
                                            <p:cond delay="499"/>
                                          </p:stCondLst>
                                        </p:cTn>
                                        <p:tgtEl>
                                          <p:spTgt spid="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0"/>
                                        </p:tgtEl>
                                      </p:cBhvr>
                                    </p:animEffect>
                                    <p:set>
                                      <p:cBhvr>
                                        <p:cTn id="108" dur="1" fill="hold">
                                          <p:stCondLst>
                                            <p:cond delay="499"/>
                                          </p:stCondLst>
                                        </p:cTn>
                                        <p:tgtEl>
                                          <p:spTgt spid="10"/>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1"/>
                                        </p:tgtEl>
                                      </p:cBhvr>
                                    </p:animEffect>
                                    <p:set>
                                      <p:cBhvr>
                                        <p:cTn id="111" dur="1" fill="hold">
                                          <p:stCondLst>
                                            <p:cond delay="499"/>
                                          </p:stCondLst>
                                        </p:cTn>
                                        <p:tgtEl>
                                          <p:spTgt spid="11"/>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2"/>
                                        </p:tgtEl>
                                      </p:cBhvr>
                                    </p:animEffect>
                                    <p:set>
                                      <p:cBhvr>
                                        <p:cTn id="114" dur="1" fill="hold">
                                          <p:stCondLst>
                                            <p:cond delay="499"/>
                                          </p:stCondLst>
                                        </p:cTn>
                                        <p:tgtEl>
                                          <p:spTgt spid="1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13"/>
                                        </p:tgtEl>
                                      </p:cBhvr>
                                    </p:animEffect>
                                    <p:set>
                                      <p:cBhvr>
                                        <p:cTn id="117" dur="1" fill="hold">
                                          <p:stCondLst>
                                            <p:cond delay="499"/>
                                          </p:stCondLst>
                                        </p:cTn>
                                        <p:tgtEl>
                                          <p:spTgt spid="1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4"/>
                                        </p:tgtEl>
                                      </p:cBhvr>
                                    </p:animEffect>
                                    <p:set>
                                      <p:cBhvr>
                                        <p:cTn id="120" dur="1" fill="hold">
                                          <p:stCondLst>
                                            <p:cond delay="499"/>
                                          </p:stCondLst>
                                        </p:cTn>
                                        <p:tgtEl>
                                          <p:spTgt spid="14"/>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5"/>
                                        </p:tgtEl>
                                      </p:cBhvr>
                                    </p:animEffect>
                                    <p:set>
                                      <p:cBhvr>
                                        <p:cTn id="123" dur="1" fill="hold">
                                          <p:stCondLst>
                                            <p:cond delay="499"/>
                                          </p:stCondLst>
                                        </p:cTn>
                                        <p:tgtEl>
                                          <p:spTgt spid="1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6"/>
                                        </p:tgtEl>
                                      </p:cBhvr>
                                    </p:animEffect>
                                    <p:set>
                                      <p:cBhvr>
                                        <p:cTn id="126" dur="1" fill="hold">
                                          <p:stCondLst>
                                            <p:cond delay="499"/>
                                          </p:stCondLst>
                                        </p:cTn>
                                        <p:tgtEl>
                                          <p:spTgt spid="16"/>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7"/>
                                        </p:tgtEl>
                                      </p:cBhvr>
                                    </p:animEffect>
                                    <p:set>
                                      <p:cBhvr>
                                        <p:cTn id="129" dur="1" fill="hold">
                                          <p:stCondLst>
                                            <p:cond delay="499"/>
                                          </p:stCondLst>
                                        </p:cTn>
                                        <p:tgtEl>
                                          <p:spTgt spid="17"/>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18"/>
                                        </p:tgtEl>
                                      </p:cBhvr>
                                    </p:animEffect>
                                    <p:set>
                                      <p:cBhvr>
                                        <p:cTn id="132" dur="1" fill="hold">
                                          <p:stCondLst>
                                            <p:cond delay="499"/>
                                          </p:stCondLst>
                                        </p:cTn>
                                        <p:tgtEl>
                                          <p:spTgt spid="18"/>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20"/>
                                        </p:tgtEl>
                                      </p:cBhvr>
                                    </p:animEffect>
                                    <p:set>
                                      <p:cBhvr>
                                        <p:cTn id="135" dur="1" fill="hold">
                                          <p:stCondLst>
                                            <p:cond delay="499"/>
                                          </p:stCondLst>
                                        </p:cTn>
                                        <p:tgtEl>
                                          <p:spTgt spid="20"/>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21"/>
                                        </p:tgtEl>
                                      </p:cBhvr>
                                    </p:animEffect>
                                    <p:set>
                                      <p:cBhvr>
                                        <p:cTn id="138" dur="1" fill="hold">
                                          <p:stCondLst>
                                            <p:cond delay="499"/>
                                          </p:stCondLst>
                                        </p:cTn>
                                        <p:tgtEl>
                                          <p:spTgt spid="21"/>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19"/>
                                        </p:tgtEl>
                                      </p:cBhvr>
                                    </p:animEffect>
                                    <p:set>
                                      <p:cBhvr>
                                        <p:cTn id="141" dur="1" fill="hold">
                                          <p:stCondLst>
                                            <p:cond delay="499"/>
                                          </p:stCondLst>
                                        </p:cTn>
                                        <p:tgtEl>
                                          <p:spTgt spid="19"/>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2"/>
                                        </p:tgtEl>
                                      </p:cBhvr>
                                    </p:animEffect>
                                    <p:set>
                                      <p:cBhvr>
                                        <p:cTn id="144" dur="1" fill="hold">
                                          <p:stCondLst>
                                            <p:cond delay="499"/>
                                          </p:stCondLst>
                                        </p:cTn>
                                        <p:tgtEl>
                                          <p:spTgt spid="2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3"/>
                                        </p:tgtEl>
                                      </p:cBhvr>
                                    </p:animEffect>
                                    <p:set>
                                      <p:cBhvr>
                                        <p:cTn id="147" dur="1" fill="hold">
                                          <p:stCondLst>
                                            <p:cond delay="499"/>
                                          </p:stCondLst>
                                        </p:cTn>
                                        <p:tgtEl>
                                          <p:spTgt spid="23"/>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24"/>
                                        </p:tgtEl>
                                      </p:cBhvr>
                                    </p:animEffect>
                                    <p:set>
                                      <p:cBhvr>
                                        <p:cTn id="150" dur="1" fill="hold">
                                          <p:stCondLst>
                                            <p:cond delay="499"/>
                                          </p:stCondLst>
                                        </p:cTn>
                                        <p:tgtEl>
                                          <p:spTgt spid="24"/>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5"/>
                                        </p:tgtEl>
                                      </p:cBhvr>
                                    </p:animEffect>
                                    <p:set>
                                      <p:cBhvr>
                                        <p:cTn id="153" dur="1" fill="hold">
                                          <p:stCondLst>
                                            <p:cond delay="499"/>
                                          </p:stCondLst>
                                        </p:cTn>
                                        <p:tgtEl>
                                          <p:spTgt spid="25"/>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26"/>
                                        </p:tgtEl>
                                      </p:cBhvr>
                                    </p:animEffect>
                                    <p:set>
                                      <p:cBhvr>
                                        <p:cTn id="156" dur="1" fill="hold">
                                          <p:stCondLst>
                                            <p:cond delay="499"/>
                                          </p:stCondLst>
                                        </p:cTn>
                                        <p:tgtEl>
                                          <p:spTgt spid="26"/>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27"/>
                                        </p:tgtEl>
                                      </p:cBhvr>
                                    </p:animEffect>
                                    <p:set>
                                      <p:cBhvr>
                                        <p:cTn id="159" dur="1" fill="hold">
                                          <p:stCondLst>
                                            <p:cond delay="499"/>
                                          </p:stCondLst>
                                        </p:cTn>
                                        <p:tgtEl>
                                          <p:spTgt spid="27"/>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28"/>
                                        </p:tgtEl>
                                      </p:cBhvr>
                                    </p:animEffect>
                                    <p:set>
                                      <p:cBhvr>
                                        <p:cTn id="162" dur="1" fill="hold">
                                          <p:stCondLst>
                                            <p:cond delay="499"/>
                                          </p:stCondLst>
                                        </p:cTn>
                                        <p:tgtEl>
                                          <p:spTgt spid="28"/>
                                        </p:tgtEl>
                                        <p:attrNameLst>
                                          <p:attrName>style.visibility</p:attrName>
                                        </p:attrNameLst>
                                      </p:cBhvr>
                                      <p:to>
                                        <p:strVal val="hidden"/>
                                      </p:to>
                                    </p:set>
                                  </p:childTnLst>
                                </p:cTn>
                              </p:par>
                              <p:par>
                                <p:cTn id="163" presetID="10" presetClass="exit" presetSubtype="0" fill="hold" grpId="0" nodeType="withEffect">
                                  <p:stCondLst>
                                    <p:cond delay="0"/>
                                  </p:stCondLst>
                                  <p:childTnLst>
                                    <p:animEffect transition="out" filter="fade">
                                      <p:cBhvr>
                                        <p:cTn id="164" dur="500"/>
                                        <p:tgtEl>
                                          <p:spTgt spid="2"/>
                                        </p:tgtEl>
                                      </p:cBhvr>
                                    </p:animEffect>
                                    <p:set>
                                      <p:cBhvr>
                                        <p:cTn id="16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P spid="4" grpId="0" animBg="1"/>
      <p:bldP spid="4" grpId="1" animBg="1"/>
      <p:bldP spid="5" grpId="0" animBg="1"/>
      <p:bldP spid="5" grpId="1" animBg="1"/>
      <p:bldP spid="6" grpId="0"/>
      <p:bldP spid="6" grpId="1"/>
      <p:bldP spid="7" grpId="0"/>
      <p:bldP spid="7" grpId="1"/>
      <p:bldP spid="8" grpId="0"/>
      <p:bldP spid="8" grpId="1"/>
      <p:bldP spid="9" grpId="0" animBg="1"/>
      <p:bldP spid="9" grpId="1" animBg="1"/>
      <p:bldP spid="10" grpId="0" animBg="1"/>
      <p:bldP spid="10" grpId="1" animBg="1"/>
      <p:bldP spid="11" grpId="0"/>
      <p:bldP spid="11" grpId="1"/>
      <p:bldP spid="12" grpId="0"/>
      <p:bldP spid="12" grpId="1"/>
      <p:bldP spid="13" grpId="0"/>
      <p:bldP spid="13" grpId="1"/>
      <p:bldP spid="14" grpId="0" animBg="1"/>
      <p:bldP spid="14" grpId="1" animBg="1"/>
      <p:bldP spid="15" grpId="0" animBg="1"/>
      <p:bldP spid="15" grpId="1" animBg="1"/>
      <p:bldP spid="16" grpId="0"/>
      <p:bldP spid="16" grpId="1"/>
      <p:bldP spid="17" grpId="0"/>
      <p:bldP spid="17" grpId="1"/>
      <p:bldP spid="18" grpId="0"/>
      <p:bldP spid="18" grpId="1"/>
      <p:bldP spid="19" grpId="0" animBg="1"/>
      <p:bldP spid="19" grpId="1" animBg="1"/>
      <p:bldP spid="20" grpId="0" animBg="1"/>
      <p:bldP spid="20" grpId="1" animBg="1"/>
      <p:bldP spid="21" grpId="0"/>
      <p:bldP spid="21" grpId="1"/>
      <p:bldP spid="22" grpId="0"/>
      <p:bldP spid="22" grpId="1"/>
      <p:bldP spid="23" grpId="0"/>
      <p:bldP spid="23" grpId="1"/>
      <p:bldP spid="24" grpId="0" animBg="1"/>
      <p:bldP spid="24" grpId="1" animBg="1"/>
      <p:bldP spid="25" grpId="0" animBg="1"/>
      <p:bldP spid="25" grpId="1" animBg="1"/>
      <p:bldP spid="26" grpId="0"/>
      <p:bldP spid="26" grpId="1"/>
      <p:bldP spid="27" grpId="0"/>
      <p:bldP spid="27" grpId="1"/>
      <p:bldP spid="28" grpId="0"/>
      <p:bldP spid="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512713" y="520005"/>
            <a:ext cx="7017693" cy="430858"/>
          </a:xfrm>
          <a:prstGeom prst="rect">
            <a:avLst/>
          </a:prstGeom>
          <a:noFill/>
        </p:spPr>
        <p:txBody>
          <a:bodyPr wrap="none" lIns="0" tIns="0" rIns="0" bIns="0" rtlCol="0" anchor="t"/>
          <a:lstStyle/>
          <a:p>
            <a:pPr>
              <a:lnSpc>
                <a:spcPts val="3375"/>
              </a:lnSpc>
            </a:pPr>
            <a:r>
              <a:rPr lang="en-US" sz="2700" b="1" dirty="0">
                <a:solidFill>
                  <a:schemeClr val="tx1"/>
                </a:solidFill>
                <a:latin typeface="Arial" panose="020B0604020202020204" pitchFamily="34" charset="0"/>
                <a:ea typeface="+mn-ea"/>
                <a:cs typeface="Arial" panose="020B0604020202020204" pitchFamily="34" charset="0"/>
              </a:rPr>
              <a:t>2,3 Ưu và Nhược điểm của thuật toán LBPH </a:t>
            </a:r>
          </a:p>
        </p:txBody>
      </p:sp>
      <p:sp>
        <p:nvSpPr>
          <p:cNvPr id="3" name="Text 1"/>
          <p:cNvSpPr/>
          <p:nvPr>
            <p:custDataLst>
              <p:tags r:id="rId3"/>
            </p:custDataLst>
          </p:nvPr>
        </p:nvSpPr>
        <p:spPr>
          <a:xfrm>
            <a:off x="512714" y="1170533"/>
            <a:ext cx="3446859" cy="430858"/>
          </a:xfrm>
          <a:prstGeom prst="rect">
            <a:avLst/>
          </a:prstGeom>
          <a:noFill/>
        </p:spPr>
        <p:txBody>
          <a:bodyPr wrap="square" lIns="0" tIns="0" rIns="0" bIns="0" rtlCol="0" anchor="t">
            <a:normAutofit fontScale="97500"/>
          </a:bodyPr>
          <a:lstStyle/>
          <a:p>
            <a:pPr>
              <a:lnSpc>
                <a:spcPts val="3375"/>
              </a:lnSpc>
            </a:pPr>
            <a:r>
              <a:rPr lang="en-US" sz="2700" b="1" dirty="0">
                <a:solidFill>
                  <a:schemeClr val="tx1"/>
                </a:solidFill>
                <a:latin typeface="Arial" panose="020B0604020202020204" pitchFamily="34" charset="0"/>
                <a:ea typeface="+mn-ea"/>
                <a:cs typeface="Arial" panose="020B0604020202020204" pitchFamily="34" charset="0"/>
              </a:rPr>
              <a:t>Ưu điểm của LBPH</a:t>
            </a:r>
          </a:p>
        </p:txBody>
      </p:sp>
      <p:sp>
        <p:nvSpPr>
          <p:cNvPr id="4" name="Shape 2"/>
          <p:cNvSpPr/>
          <p:nvPr/>
        </p:nvSpPr>
        <p:spPr>
          <a:xfrm>
            <a:off x="512713" y="1821062"/>
            <a:ext cx="3986064" cy="1327993"/>
          </a:xfrm>
          <a:prstGeom prst="roundRect">
            <a:avLst>
              <a:gd name="adj" fmla="val 16547"/>
            </a:avLst>
          </a:prstGeom>
          <a:ln>
            <a:noFill/>
          </a:ln>
        </p:spPr>
        <p:style>
          <a:lnRef idx="2">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5" name="Text 3"/>
          <p:cNvSpPr/>
          <p:nvPr>
            <p:custDataLst>
              <p:tags r:id="rId4"/>
            </p:custDataLst>
          </p:nvPr>
        </p:nvSpPr>
        <p:spPr>
          <a:xfrm>
            <a:off x="673735" y="1820545"/>
            <a:ext cx="3402965" cy="376555"/>
          </a:xfrm>
          <a:prstGeom prst="rect">
            <a:avLst/>
          </a:prstGeom>
          <a:noFill/>
        </p:spPr>
        <p:txBody>
          <a:bodyPr wrap="square" lIns="0" tIns="0" rIns="0" bIns="0" rtlCol="0" anchor="t">
            <a:normAutofit/>
          </a:bodyPr>
          <a:lstStyle/>
          <a:p>
            <a:pPr marL="285750" indent="-285750">
              <a:lnSpc>
                <a:spcPts val="1690"/>
              </a:lnSpc>
              <a:buFont typeface="Wingdings" panose="05000000000000000000" charset="0"/>
              <a:buChar char="Ø"/>
            </a:pPr>
            <a:r>
              <a:rPr lang="en-US" sz="1600" dirty="0">
                <a:solidFill>
                  <a:schemeClr val="tx1">
                    <a:lumMod val="50000"/>
                  </a:schemeClr>
                </a:solidFill>
                <a:latin typeface="Arial" panose="020B0604020202020204" pitchFamily="34" charset="0"/>
                <a:ea typeface="+mn-ea"/>
                <a:cs typeface="Arial" panose="020B0604020202020204" pitchFamily="34" charset="0"/>
              </a:rPr>
              <a:t>Đơn</a:t>
            </a:r>
            <a:r>
              <a:rPr lang="en-US" sz="1600" b="1" dirty="0">
                <a:solidFill>
                  <a:schemeClr val="tx1">
                    <a:lumMod val="50000"/>
                  </a:schemeClr>
                </a:solidFill>
                <a:latin typeface="Arial" panose="020B0604020202020204" pitchFamily="34" charset="0"/>
                <a:ea typeface="+mn-ea"/>
                <a:cs typeface="Arial" panose="020B0604020202020204" pitchFamily="34" charset="0"/>
              </a:rPr>
              <a:t> </a:t>
            </a:r>
            <a:r>
              <a:rPr lang="en-US" sz="1600" dirty="0">
                <a:solidFill>
                  <a:schemeClr val="tx1">
                    <a:lumMod val="50000"/>
                  </a:schemeClr>
                </a:solidFill>
                <a:latin typeface="Arial" panose="020B0604020202020204" pitchFamily="34" charset="0"/>
                <a:ea typeface="+mn-ea"/>
                <a:cs typeface="Arial" panose="020B0604020202020204" pitchFamily="34" charset="0"/>
              </a:rPr>
              <a:t>giản</a:t>
            </a:r>
            <a:r>
              <a:rPr lang="en-US" sz="1600" b="1" dirty="0">
                <a:solidFill>
                  <a:schemeClr val="tx1">
                    <a:lumMod val="50000"/>
                  </a:schemeClr>
                </a:solidFill>
                <a:latin typeface="Arial" panose="020B0604020202020204" pitchFamily="34" charset="0"/>
                <a:ea typeface="+mn-ea"/>
                <a:cs typeface="Arial" panose="020B0604020202020204" pitchFamily="34" charset="0"/>
              </a:rPr>
              <a:t> </a:t>
            </a:r>
            <a:r>
              <a:rPr lang="en-US" sz="1600" dirty="0">
                <a:solidFill>
                  <a:schemeClr val="tx1">
                    <a:lumMod val="50000"/>
                  </a:schemeClr>
                </a:solidFill>
                <a:latin typeface="Arial" panose="020B0604020202020204" pitchFamily="34" charset="0"/>
                <a:ea typeface="+mn-ea"/>
                <a:cs typeface="Arial" panose="020B0604020202020204" pitchFamily="34" charset="0"/>
              </a:rPr>
              <a:t>và hiệu quả</a:t>
            </a:r>
          </a:p>
        </p:txBody>
      </p:sp>
      <p:sp>
        <p:nvSpPr>
          <p:cNvPr id="7" name="Shape 5"/>
          <p:cNvSpPr/>
          <p:nvPr/>
        </p:nvSpPr>
        <p:spPr>
          <a:xfrm>
            <a:off x="4645224" y="1821062"/>
            <a:ext cx="3986064" cy="1327993"/>
          </a:xfrm>
          <a:prstGeom prst="roundRect">
            <a:avLst>
              <a:gd name="adj" fmla="val 16547"/>
            </a:avLst>
          </a:prstGeom>
          <a:ln>
            <a:noFill/>
          </a:ln>
        </p:spPr>
        <p:style>
          <a:lnRef idx="2">
            <a:schemeClr val="accent1"/>
          </a:lnRef>
          <a:fillRef idx="0">
            <a:srgbClr val="FFFFFF"/>
          </a:fillRef>
          <a:effectRef idx="0">
            <a:srgbClr val="FFFFFF"/>
          </a:effectRef>
          <a:fontRef idx="minor">
            <a:schemeClr val="tx1"/>
          </a:fontRef>
        </p:style>
        <p:txBody>
          <a:bodyPr/>
          <a:lstStyle/>
          <a:p>
            <a:endParaRPr lang="en-US">
              <a:latin typeface="Arial" panose="020B0604020202020204" pitchFamily="34" charset="0"/>
              <a:cs typeface="Arial" panose="020B0604020202020204" pitchFamily="34" charset="0"/>
            </a:endParaRPr>
          </a:p>
        </p:txBody>
      </p:sp>
      <p:sp>
        <p:nvSpPr>
          <p:cNvPr id="8" name="Text 6"/>
          <p:cNvSpPr/>
          <p:nvPr>
            <p:custDataLst>
              <p:tags r:id="rId5"/>
            </p:custDataLst>
          </p:nvPr>
        </p:nvSpPr>
        <p:spPr>
          <a:xfrm>
            <a:off x="4805680" y="1820545"/>
            <a:ext cx="3468370" cy="387350"/>
          </a:xfrm>
          <a:prstGeom prst="rect">
            <a:avLst/>
          </a:prstGeom>
          <a:noFill/>
        </p:spPr>
        <p:txBody>
          <a:bodyPr wrap="square" lIns="0" tIns="0" rIns="0" bIns="0" rtlCol="0" anchor="t">
            <a:normAutofit/>
          </a:bodyPr>
          <a:lstStyle/>
          <a:p>
            <a:pPr marL="285750" indent="-285750">
              <a:lnSpc>
                <a:spcPts val="1690"/>
              </a:lnSpc>
              <a:buFont typeface="Wingdings" panose="05000000000000000000" charset="0"/>
              <a:buChar char="Ø"/>
            </a:pPr>
            <a:r>
              <a:rPr lang="en-US" sz="1600" dirty="0">
                <a:solidFill>
                  <a:schemeClr val="tx1">
                    <a:lumMod val="50000"/>
                  </a:schemeClr>
                </a:solidFill>
                <a:latin typeface="Arial" panose="020B0604020202020204" pitchFamily="34" charset="0"/>
                <a:ea typeface="+mn-ea"/>
                <a:cs typeface="Arial" panose="020B0604020202020204" pitchFamily="34" charset="0"/>
              </a:rPr>
              <a:t>Tốc độ xử lý nhanh</a:t>
            </a:r>
          </a:p>
        </p:txBody>
      </p:sp>
      <p:sp>
        <p:nvSpPr>
          <p:cNvPr id="10" name="Shape 8"/>
          <p:cNvSpPr/>
          <p:nvPr/>
        </p:nvSpPr>
        <p:spPr>
          <a:xfrm>
            <a:off x="512713" y="3295502"/>
            <a:ext cx="3986064" cy="1327993"/>
          </a:xfrm>
          <a:prstGeom prst="roundRect">
            <a:avLst>
              <a:gd name="adj" fmla="val 16547"/>
            </a:avLst>
          </a:prstGeom>
          <a:ln>
            <a:noFill/>
          </a:ln>
        </p:spPr>
        <p:style>
          <a:lnRef idx="2">
            <a:schemeClr val="accent1"/>
          </a:lnRef>
          <a:fillRef idx="0">
            <a:srgbClr val="FFFFFF"/>
          </a:fillRef>
          <a:effectRef idx="0">
            <a:srgbClr val="FFFFFF"/>
          </a:effectRef>
          <a:fontRef idx="minor">
            <a:schemeClr val="tx1"/>
          </a:fontRef>
        </p:style>
        <p:txBody>
          <a:bodyPr/>
          <a:lstStyle/>
          <a:p>
            <a:pPr marL="285750" indent="-285750">
              <a:buFont typeface="Wingdings" panose="05000000000000000000" charset="0"/>
              <a:buChar char="Ø"/>
            </a:pPr>
            <a:endParaRPr lang="vi-VN" sz="1600" b="1">
              <a:latin typeface="Arial" panose="020B0604020202020204" pitchFamily="34" charset="0"/>
              <a:cs typeface="Arial" panose="020B0604020202020204" pitchFamily="34" charset="0"/>
            </a:endParaRPr>
          </a:p>
        </p:txBody>
      </p:sp>
      <p:sp>
        <p:nvSpPr>
          <p:cNvPr id="11" name="Text 9"/>
          <p:cNvSpPr/>
          <p:nvPr>
            <p:custDataLst>
              <p:tags r:id="rId6"/>
            </p:custDataLst>
          </p:nvPr>
        </p:nvSpPr>
        <p:spPr>
          <a:xfrm>
            <a:off x="683895" y="2248535"/>
            <a:ext cx="3664585" cy="387985"/>
          </a:xfrm>
          <a:prstGeom prst="rect">
            <a:avLst/>
          </a:prstGeom>
          <a:noFill/>
        </p:spPr>
        <p:txBody>
          <a:bodyPr wrap="square" lIns="0" tIns="0" rIns="0" bIns="0" rtlCol="0" anchor="t">
            <a:normAutofit/>
          </a:bodyPr>
          <a:lstStyle/>
          <a:p>
            <a:pPr marL="285750" indent="-285750">
              <a:lnSpc>
                <a:spcPts val="1690"/>
              </a:lnSpc>
              <a:buFont typeface="Wingdings" panose="05000000000000000000" charset="0"/>
              <a:buChar char="Ø"/>
            </a:pPr>
            <a:r>
              <a:rPr lang="en-US" dirty="0">
                <a:solidFill>
                  <a:schemeClr val="tx1">
                    <a:lumMod val="50000"/>
                  </a:schemeClr>
                </a:solidFill>
                <a:latin typeface="Arial" panose="020B0604020202020204" pitchFamily="34" charset="0"/>
                <a:ea typeface="+mn-ea"/>
                <a:cs typeface="Arial" panose="020B0604020202020204" pitchFamily="34" charset="0"/>
              </a:rPr>
              <a:t>Khả năng chịu ảnh hưởng của ánh sáng</a:t>
            </a:r>
          </a:p>
        </p:txBody>
      </p:sp>
      <p:sp>
        <p:nvSpPr>
          <p:cNvPr id="13" name="Shape 11"/>
          <p:cNvSpPr/>
          <p:nvPr/>
        </p:nvSpPr>
        <p:spPr>
          <a:xfrm>
            <a:off x="4645224" y="3295502"/>
            <a:ext cx="3986064" cy="1327993"/>
          </a:xfrm>
          <a:prstGeom prst="roundRect">
            <a:avLst>
              <a:gd name="adj" fmla="val 16547"/>
            </a:avLst>
          </a:prstGeom>
          <a:ln>
            <a:noFill/>
          </a:ln>
        </p:spPr>
        <p:style>
          <a:lnRef idx="2">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14" name="Text 12"/>
          <p:cNvSpPr/>
          <p:nvPr>
            <p:custDataLst>
              <p:tags r:id="rId7"/>
            </p:custDataLst>
          </p:nvPr>
        </p:nvSpPr>
        <p:spPr>
          <a:xfrm>
            <a:off x="4805680" y="2152650"/>
            <a:ext cx="3750310" cy="483870"/>
          </a:xfrm>
          <a:prstGeom prst="rect">
            <a:avLst/>
          </a:prstGeom>
          <a:noFill/>
        </p:spPr>
        <p:txBody>
          <a:bodyPr wrap="square" lIns="0" tIns="0" rIns="0" bIns="0" rtlCol="0" anchor="t">
            <a:normAutofit/>
          </a:bodyPr>
          <a:lstStyle/>
          <a:p>
            <a:pPr marL="285750" indent="-285750">
              <a:lnSpc>
                <a:spcPts val="1690"/>
              </a:lnSpc>
              <a:buFont typeface="Wingdings" panose="05000000000000000000" charset="0"/>
              <a:buChar char="Ø"/>
            </a:pPr>
            <a:r>
              <a:rPr lang="en-US" sz="1600" dirty="0">
                <a:solidFill>
                  <a:schemeClr val="tx1">
                    <a:lumMod val="50000"/>
                  </a:schemeClr>
                </a:solidFill>
                <a:latin typeface="Arial" panose="020B0604020202020204" pitchFamily="34" charset="0"/>
                <a:ea typeface="+mn-ea"/>
                <a:cs typeface="Arial" panose="020B0604020202020204" pitchFamily="34" charset="0"/>
              </a:rPr>
              <a:t>Khả năng hoạt động với các tập dữ liệu nhỏ</a:t>
            </a:r>
          </a:p>
        </p:txBody>
      </p:sp>
      <p:sp>
        <p:nvSpPr>
          <p:cNvPr id="16" name="Text 0"/>
          <p:cNvSpPr/>
          <p:nvPr>
            <p:custDataLst>
              <p:tags r:id="rId8"/>
            </p:custDataLst>
          </p:nvPr>
        </p:nvSpPr>
        <p:spPr>
          <a:xfrm>
            <a:off x="512147" y="2643331"/>
            <a:ext cx="3577903" cy="440011"/>
          </a:xfrm>
          <a:prstGeom prst="rect">
            <a:avLst/>
          </a:prstGeom>
          <a:noFill/>
        </p:spPr>
        <p:txBody>
          <a:bodyPr wrap="none" lIns="0" tIns="0" rIns="0" bIns="0" rtlCol="0" anchor="t"/>
          <a:lstStyle/>
          <a:p>
            <a:pPr>
              <a:lnSpc>
                <a:spcPts val="3440"/>
              </a:lnSpc>
            </a:pPr>
            <a:r>
              <a:rPr lang="en-US" sz="2600" b="1" dirty="0">
                <a:solidFill>
                  <a:schemeClr val="tx1"/>
                </a:solidFill>
                <a:latin typeface="Arial" panose="020B0604020202020204" pitchFamily="34" charset="0"/>
                <a:ea typeface="+mj-ea"/>
                <a:cs typeface="Arial" panose="020B0604020202020204" pitchFamily="34" charset="0"/>
              </a:rPr>
              <a:t>Nhược điểm của LBPH</a:t>
            </a:r>
          </a:p>
        </p:txBody>
      </p:sp>
      <p:sp>
        <p:nvSpPr>
          <p:cNvPr id="17" name="Text 2"/>
          <p:cNvSpPr/>
          <p:nvPr>
            <p:custDataLst>
              <p:tags r:id="rId9"/>
            </p:custDataLst>
          </p:nvPr>
        </p:nvSpPr>
        <p:spPr>
          <a:xfrm>
            <a:off x="673735" y="3300730"/>
            <a:ext cx="3655060" cy="219710"/>
          </a:xfrm>
          <a:prstGeom prst="rect">
            <a:avLst/>
          </a:prstGeom>
          <a:noFill/>
        </p:spPr>
        <p:txBody>
          <a:bodyPr wrap="none" lIns="0" tIns="0" rIns="0" bIns="0" rtlCol="0" anchor="t"/>
          <a:lstStyle/>
          <a:p>
            <a:pPr marL="285750" indent="-285750">
              <a:lnSpc>
                <a:spcPts val="1720"/>
              </a:lnSpc>
              <a:buFont typeface="Wingdings" panose="05000000000000000000" charset="0"/>
              <a:buChar char="Ø"/>
            </a:pPr>
            <a:r>
              <a:rPr lang="en-US" sz="1600" dirty="0">
                <a:solidFill>
                  <a:schemeClr val="tx1"/>
                </a:solidFill>
                <a:latin typeface="Arial" panose="020B0604020202020204" pitchFamily="34" charset="0"/>
                <a:ea typeface="+mn-ea"/>
                <a:cs typeface="Arial" panose="020B0604020202020204" pitchFamily="34" charset="0"/>
              </a:rPr>
              <a:t>Nhạy cảm với các biến dạng lớn</a:t>
            </a:r>
          </a:p>
        </p:txBody>
      </p:sp>
      <p:sp>
        <p:nvSpPr>
          <p:cNvPr id="18" name="Text 5"/>
          <p:cNvSpPr/>
          <p:nvPr>
            <p:custDataLst>
              <p:tags r:id="rId10"/>
            </p:custDataLst>
          </p:nvPr>
        </p:nvSpPr>
        <p:spPr>
          <a:xfrm>
            <a:off x="4797425" y="3300730"/>
            <a:ext cx="3645535" cy="219710"/>
          </a:xfrm>
          <a:prstGeom prst="rect">
            <a:avLst/>
          </a:prstGeom>
          <a:noFill/>
        </p:spPr>
        <p:txBody>
          <a:bodyPr wrap="square" lIns="0" tIns="0" rIns="0" bIns="0" rtlCol="0" anchor="t">
            <a:noAutofit/>
          </a:bodyPr>
          <a:lstStyle/>
          <a:p>
            <a:pPr marL="285750" indent="-285750">
              <a:lnSpc>
                <a:spcPts val="1720"/>
              </a:lnSpc>
              <a:buFont typeface="Wingdings" panose="05000000000000000000" charset="0"/>
              <a:buChar char="Ø"/>
            </a:pPr>
            <a:r>
              <a:rPr lang="en-US" sz="1600" dirty="0">
                <a:solidFill>
                  <a:schemeClr val="tx1"/>
                </a:solidFill>
                <a:latin typeface="Arial" panose="020B0604020202020204" pitchFamily="34" charset="0"/>
                <a:ea typeface="+mn-ea"/>
                <a:cs typeface="Arial" panose="020B0604020202020204" pitchFamily="34" charset="0"/>
              </a:rPr>
              <a:t>Phụ thuộc vào thông tin cục bộ</a:t>
            </a:r>
          </a:p>
        </p:txBody>
      </p:sp>
      <p:sp>
        <p:nvSpPr>
          <p:cNvPr id="19" name="Text 8"/>
          <p:cNvSpPr/>
          <p:nvPr>
            <p:custDataLst>
              <p:tags r:id="rId11"/>
            </p:custDataLst>
          </p:nvPr>
        </p:nvSpPr>
        <p:spPr>
          <a:xfrm>
            <a:off x="673953" y="3677950"/>
            <a:ext cx="3562276" cy="439936"/>
          </a:xfrm>
          <a:prstGeom prst="rect">
            <a:avLst/>
          </a:prstGeom>
          <a:noFill/>
        </p:spPr>
        <p:txBody>
          <a:bodyPr wrap="square" lIns="0" tIns="0" rIns="0" bIns="0" rtlCol="0" anchor="t">
            <a:noAutofit/>
          </a:bodyPr>
          <a:lstStyle/>
          <a:p>
            <a:pPr marL="285750" indent="-285750">
              <a:lnSpc>
                <a:spcPts val="1720"/>
              </a:lnSpc>
              <a:buFont typeface="Wingdings" panose="05000000000000000000" charset="0"/>
              <a:buChar char="Ø"/>
            </a:pPr>
            <a:r>
              <a:rPr lang="en-US" sz="1600" dirty="0">
                <a:solidFill>
                  <a:schemeClr val="tx1"/>
                </a:solidFill>
                <a:latin typeface="Arial" panose="020B0604020202020204" pitchFamily="34" charset="0"/>
                <a:ea typeface="+mn-ea"/>
                <a:cs typeface="Arial" panose="020B0604020202020204" pitchFamily="34" charset="0"/>
              </a:rPr>
              <a:t>Kém chính xác trên tập dữ liệu lớn và đa dạng</a:t>
            </a:r>
          </a:p>
        </p:txBody>
      </p:sp>
      <p:sp>
        <p:nvSpPr>
          <p:cNvPr id="20" name="Text 11"/>
          <p:cNvSpPr/>
          <p:nvPr>
            <p:custDataLst>
              <p:tags r:id="rId12"/>
            </p:custDataLst>
          </p:nvPr>
        </p:nvSpPr>
        <p:spPr>
          <a:xfrm>
            <a:off x="4805680" y="3672205"/>
            <a:ext cx="3750310" cy="219710"/>
          </a:xfrm>
          <a:prstGeom prst="rect">
            <a:avLst/>
          </a:prstGeom>
          <a:noFill/>
        </p:spPr>
        <p:txBody>
          <a:bodyPr wrap="none" lIns="0" tIns="0" rIns="0" bIns="0" rtlCol="0" anchor="t"/>
          <a:lstStyle/>
          <a:p>
            <a:pPr marL="285750" indent="-285750">
              <a:lnSpc>
                <a:spcPts val="1720"/>
              </a:lnSpc>
              <a:buFont typeface="Wingdings" panose="05000000000000000000" charset="0"/>
              <a:buChar char="Ø"/>
            </a:pPr>
            <a:r>
              <a:rPr lang="en-US" sz="1600" dirty="0">
                <a:solidFill>
                  <a:schemeClr val="tx1"/>
                </a:solidFill>
                <a:latin typeface="Arial" panose="020B0604020202020204" pitchFamily="34" charset="0"/>
                <a:ea typeface="+mn-ea"/>
                <a:cs typeface="Arial" panose="020B0604020202020204" pitchFamily="34" charset="0"/>
              </a:rPr>
              <a:t>Không có khả năng tự động học</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2"/>
            </p:custDataLst>
          </p:nvPr>
        </p:nvPicPr>
        <p:blipFill>
          <a:blip r:embed="rId22"/>
          <a:stretch>
            <a:fillRect/>
          </a:stretch>
        </p:blipFill>
        <p:spPr>
          <a:xfrm>
            <a:off x="0" y="0"/>
            <a:ext cx="3429000" cy="5143500"/>
          </a:xfrm>
          <a:prstGeom prst="rect">
            <a:avLst/>
          </a:prstGeom>
        </p:spPr>
      </p:pic>
      <p:sp>
        <p:nvSpPr>
          <p:cNvPr id="3" name="Text 0"/>
          <p:cNvSpPr/>
          <p:nvPr>
            <p:custDataLst>
              <p:tags r:id="rId3"/>
            </p:custDataLst>
          </p:nvPr>
        </p:nvSpPr>
        <p:spPr>
          <a:xfrm>
            <a:off x="3780393" y="195386"/>
            <a:ext cx="3616896" cy="413221"/>
          </a:xfrm>
          <a:prstGeom prst="rect">
            <a:avLst/>
          </a:prstGeom>
          <a:noFill/>
        </p:spPr>
        <p:txBody>
          <a:bodyPr wrap="square" lIns="0" tIns="0" rIns="0" bIns="0" rtlCol="0" anchor="t">
            <a:normAutofit fontScale="90000"/>
          </a:bodyPr>
          <a:lstStyle/>
          <a:p>
            <a:pPr>
              <a:lnSpc>
                <a:spcPts val="3250"/>
              </a:lnSpc>
            </a:pPr>
            <a:r>
              <a:rPr lang="en-US" sz="2600" b="1" dirty="0">
                <a:solidFill>
                  <a:schemeClr val="tx1"/>
                </a:solidFill>
                <a:latin typeface="Arial" panose="020B0604020202020204" pitchFamily="34" charset="0"/>
                <a:ea typeface="+mn-ea"/>
                <a:cs typeface="Arial" panose="020B0604020202020204" pitchFamily="34" charset="0"/>
              </a:rPr>
              <a:t>2.4 Ứng dụng của LBPH</a:t>
            </a:r>
          </a:p>
        </p:txBody>
      </p:sp>
      <p:pic>
        <p:nvPicPr>
          <p:cNvPr id="4" name="Image 1" descr="preencoded.png"/>
          <p:cNvPicPr>
            <a:picLocks noChangeAspect="1"/>
          </p:cNvPicPr>
          <p:nvPr>
            <p:custDataLst>
              <p:tags r:id="rId4"/>
            </p:custDataLst>
          </p:nvPr>
        </p:nvPicPr>
        <p:blipFill>
          <a:blip r:embed="rId23"/>
          <a:stretch>
            <a:fillRect/>
          </a:stretch>
        </p:blipFill>
        <p:spPr>
          <a:xfrm>
            <a:off x="3569574" y="1216224"/>
            <a:ext cx="360000" cy="360000"/>
          </a:xfrm>
          <a:prstGeom prst="rect">
            <a:avLst/>
          </a:prstGeom>
        </p:spPr>
      </p:pic>
      <p:sp>
        <p:nvSpPr>
          <p:cNvPr id="5" name="Text 1"/>
          <p:cNvSpPr/>
          <p:nvPr>
            <p:custDataLst>
              <p:tags r:id="rId5"/>
            </p:custDataLst>
          </p:nvPr>
        </p:nvSpPr>
        <p:spPr>
          <a:xfrm>
            <a:off x="4061460" y="1275080"/>
            <a:ext cx="1930400" cy="206375"/>
          </a:xfrm>
          <a:prstGeom prst="rect">
            <a:avLst/>
          </a:prstGeom>
          <a:noFill/>
        </p:spPr>
        <p:txBody>
          <a:bodyPr wrap="square" lIns="0" tIns="0" rIns="0" bIns="0" rtlCol="0" anchor="t">
            <a:noAutofit/>
          </a:bodyPr>
          <a:lstStyle/>
          <a:p>
            <a:pPr>
              <a:lnSpc>
                <a:spcPts val="1625"/>
              </a:lnSpc>
            </a:pPr>
            <a:r>
              <a:rPr lang="en-US" dirty="0">
                <a:solidFill>
                  <a:schemeClr val="tx1"/>
                </a:solidFill>
                <a:latin typeface="Arial" panose="020B0604020202020204" pitchFamily="34" charset="0"/>
                <a:ea typeface="+mn-ea"/>
                <a:cs typeface="Arial" panose="020B0604020202020204" pitchFamily="34" charset="0"/>
              </a:rPr>
              <a:t>Hệ thống bảo mật</a:t>
            </a:r>
          </a:p>
        </p:txBody>
      </p:sp>
      <p:pic>
        <p:nvPicPr>
          <p:cNvPr id="7" name="Image 2" descr="preencoded.png"/>
          <p:cNvPicPr>
            <a:picLocks noChangeAspect="1"/>
          </p:cNvPicPr>
          <p:nvPr>
            <p:custDataLst>
              <p:tags r:id="rId6"/>
            </p:custDataLst>
          </p:nvPr>
        </p:nvPicPr>
        <p:blipFill>
          <a:blip r:embed="rId24"/>
          <a:stretch>
            <a:fillRect/>
          </a:stretch>
        </p:blipFill>
        <p:spPr>
          <a:xfrm>
            <a:off x="6291541" y="1203524"/>
            <a:ext cx="360000" cy="360000"/>
          </a:xfrm>
          <a:prstGeom prst="rect">
            <a:avLst/>
          </a:prstGeom>
        </p:spPr>
      </p:pic>
      <p:sp>
        <p:nvSpPr>
          <p:cNvPr id="8" name="Text 3"/>
          <p:cNvSpPr/>
          <p:nvPr>
            <p:custDataLst>
              <p:tags r:id="rId7"/>
            </p:custDataLst>
          </p:nvPr>
        </p:nvSpPr>
        <p:spPr>
          <a:xfrm>
            <a:off x="6817678" y="1187422"/>
            <a:ext cx="2195830" cy="413385"/>
          </a:xfrm>
          <a:prstGeom prst="rect">
            <a:avLst/>
          </a:prstGeom>
          <a:noFill/>
        </p:spPr>
        <p:txBody>
          <a:bodyPr wrap="square" lIns="0" tIns="0" rIns="0" bIns="0" rtlCol="0" anchor="t">
            <a:noAutofit/>
          </a:bodyPr>
          <a:lstStyle/>
          <a:p>
            <a:pPr>
              <a:lnSpc>
                <a:spcPts val="1625"/>
              </a:lnSpc>
            </a:pPr>
            <a:r>
              <a:rPr lang="en-US" dirty="0">
                <a:solidFill>
                  <a:schemeClr val="tx1"/>
                </a:solidFill>
                <a:latin typeface="Arial" panose="020B0604020202020204" pitchFamily="34" charset="0"/>
                <a:ea typeface="+mn-ea"/>
                <a:cs typeface="Arial" panose="020B0604020202020204" pitchFamily="34" charset="0"/>
              </a:rPr>
              <a:t>Hệ thống giám sát thời gian thực</a:t>
            </a:r>
          </a:p>
        </p:txBody>
      </p:sp>
      <p:pic>
        <p:nvPicPr>
          <p:cNvPr id="10" name="Image 3" descr="preencoded.png"/>
          <p:cNvPicPr>
            <a:picLocks noChangeAspect="1"/>
          </p:cNvPicPr>
          <p:nvPr>
            <p:custDataLst>
              <p:tags r:id="rId8"/>
            </p:custDataLst>
          </p:nvPr>
        </p:nvPicPr>
        <p:blipFill>
          <a:blip r:embed="rId25"/>
          <a:stretch>
            <a:fillRect/>
          </a:stretch>
        </p:blipFill>
        <p:spPr>
          <a:xfrm>
            <a:off x="3593123" y="2080627"/>
            <a:ext cx="360000" cy="360000"/>
          </a:xfrm>
          <a:prstGeom prst="rect">
            <a:avLst/>
          </a:prstGeom>
        </p:spPr>
      </p:pic>
      <p:sp>
        <p:nvSpPr>
          <p:cNvPr id="11" name="Text 5"/>
          <p:cNvSpPr/>
          <p:nvPr>
            <p:custDataLst>
              <p:tags r:id="rId9"/>
            </p:custDataLst>
          </p:nvPr>
        </p:nvSpPr>
        <p:spPr>
          <a:xfrm>
            <a:off x="4085645" y="2050067"/>
            <a:ext cx="1806684" cy="413385"/>
          </a:xfrm>
          <a:prstGeom prst="rect">
            <a:avLst/>
          </a:prstGeom>
          <a:noFill/>
        </p:spPr>
        <p:txBody>
          <a:bodyPr wrap="square" lIns="0" tIns="0" rIns="0" bIns="0" rtlCol="0" anchor="t">
            <a:noAutofit/>
          </a:bodyPr>
          <a:lstStyle/>
          <a:p>
            <a:pPr>
              <a:lnSpc>
                <a:spcPts val="1625"/>
              </a:lnSpc>
            </a:pPr>
            <a:r>
              <a:rPr lang="en-US" dirty="0">
                <a:solidFill>
                  <a:schemeClr val="tx1"/>
                </a:solidFill>
                <a:latin typeface="Arial" panose="020B0604020202020204" pitchFamily="34" charset="0"/>
                <a:ea typeface="+mn-ea"/>
                <a:cs typeface="Arial" panose="020B0604020202020204" pitchFamily="34" charset="0"/>
              </a:rPr>
              <a:t>Chấm công bằng nhận diện khuôn mặt</a:t>
            </a:r>
          </a:p>
        </p:txBody>
      </p:sp>
      <p:pic>
        <p:nvPicPr>
          <p:cNvPr id="13" name="Image 4" descr="preencoded.png"/>
          <p:cNvPicPr>
            <a:picLocks noChangeAspect="1"/>
          </p:cNvPicPr>
          <p:nvPr>
            <p:custDataLst>
              <p:tags r:id="rId10"/>
            </p:custDataLst>
          </p:nvPr>
        </p:nvPicPr>
        <p:blipFill>
          <a:blip r:embed="rId26"/>
          <a:stretch>
            <a:fillRect/>
          </a:stretch>
        </p:blipFill>
        <p:spPr>
          <a:xfrm>
            <a:off x="6300431" y="2078573"/>
            <a:ext cx="360000" cy="360000"/>
          </a:xfrm>
          <a:prstGeom prst="rect">
            <a:avLst/>
          </a:prstGeom>
        </p:spPr>
      </p:pic>
      <p:sp>
        <p:nvSpPr>
          <p:cNvPr id="14" name="Text 7"/>
          <p:cNvSpPr/>
          <p:nvPr>
            <p:custDataLst>
              <p:tags r:id="rId11"/>
            </p:custDataLst>
          </p:nvPr>
        </p:nvSpPr>
        <p:spPr>
          <a:xfrm>
            <a:off x="6783070" y="2128023"/>
            <a:ext cx="2195195" cy="206375"/>
          </a:xfrm>
          <a:prstGeom prst="rect">
            <a:avLst/>
          </a:prstGeom>
          <a:noFill/>
        </p:spPr>
        <p:txBody>
          <a:bodyPr wrap="square" lIns="0" tIns="0" rIns="0" bIns="0" rtlCol="0" anchor="t">
            <a:noAutofit/>
          </a:bodyPr>
          <a:lstStyle/>
          <a:p>
            <a:pPr>
              <a:lnSpc>
                <a:spcPts val="1625"/>
              </a:lnSpc>
            </a:pPr>
            <a:r>
              <a:rPr lang="en-US" dirty="0">
                <a:solidFill>
                  <a:schemeClr val="tx1"/>
                </a:solidFill>
                <a:latin typeface="Arial" panose="020B0604020202020204" pitchFamily="34" charset="0"/>
                <a:ea typeface="+mn-ea"/>
                <a:cs typeface="Arial" panose="020B0604020202020204" pitchFamily="34" charset="0"/>
              </a:rPr>
              <a:t>Ứng dụng trong robot và IoT</a:t>
            </a:r>
          </a:p>
        </p:txBody>
      </p:sp>
      <p:pic>
        <p:nvPicPr>
          <p:cNvPr id="16" name="Image 0" descr="preencoded.png"/>
          <p:cNvPicPr>
            <a:picLocks noChangeAspect="1"/>
          </p:cNvPicPr>
          <p:nvPr>
            <p:custDataLst>
              <p:tags r:id="rId12"/>
            </p:custDataLst>
          </p:nvPr>
        </p:nvPicPr>
        <p:blipFill>
          <a:blip r:embed="rId27"/>
          <a:stretch>
            <a:fillRect/>
          </a:stretch>
        </p:blipFill>
        <p:spPr>
          <a:xfrm>
            <a:off x="3593390" y="2946613"/>
            <a:ext cx="360000" cy="360000"/>
          </a:xfrm>
          <a:prstGeom prst="rect">
            <a:avLst/>
          </a:prstGeom>
        </p:spPr>
      </p:pic>
      <p:sp>
        <p:nvSpPr>
          <p:cNvPr id="17" name="Text 1"/>
          <p:cNvSpPr/>
          <p:nvPr>
            <p:custDataLst>
              <p:tags r:id="rId13"/>
            </p:custDataLst>
          </p:nvPr>
        </p:nvSpPr>
        <p:spPr>
          <a:xfrm>
            <a:off x="4090892" y="2803892"/>
            <a:ext cx="1777253" cy="659765"/>
          </a:xfrm>
          <a:prstGeom prst="rect">
            <a:avLst/>
          </a:prstGeom>
          <a:noFill/>
        </p:spPr>
        <p:txBody>
          <a:bodyPr wrap="square" lIns="0" tIns="0" rIns="0" bIns="0" rtlCol="0" anchor="t">
            <a:noAutofit/>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Nhận diện khuôn mặt trên thiết bị hạn chế tài nguyên</a:t>
            </a:r>
          </a:p>
        </p:txBody>
      </p:sp>
      <p:pic>
        <p:nvPicPr>
          <p:cNvPr id="18" name="Image 1" descr="preencoded.png"/>
          <p:cNvPicPr>
            <a:picLocks noChangeAspect="1"/>
          </p:cNvPicPr>
          <p:nvPr>
            <p:custDataLst>
              <p:tags r:id="rId14"/>
            </p:custDataLst>
          </p:nvPr>
        </p:nvPicPr>
        <p:blipFill>
          <a:blip r:embed="rId28"/>
          <a:stretch>
            <a:fillRect/>
          </a:stretch>
        </p:blipFill>
        <p:spPr>
          <a:xfrm>
            <a:off x="6300793" y="2950648"/>
            <a:ext cx="360000" cy="360000"/>
          </a:xfrm>
          <a:prstGeom prst="rect">
            <a:avLst/>
          </a:prstGeom>
        </p:spPr>
      </p:pic>
      <p:sp>
        <p:nvSpPr>
          <p:cNvPr id="19" name="Text 3"/>
          <p:cNvSpPr/>
          <p:nvPr>
            <p:custDataLst>
              <p:tags r:id="rId15"/>
            </p:custDataLst>
          </p:nvPr>
        </p:nvSpPr>
        <p:spPr>
          <a:xfrm>
            <a:off x="6783070" y="2960327"/>
            <a:ext cx="2196465" cy="440055"/>
          </a:xfrm>
          <a:prstGeom prst="rect">
            <a:avLst/>
          </a:prstGeom>
          <a:noFill/>
        </p:spPr>
        <p:txBody>
          <a:bodyPr wrap="square" lIns="0" tIns="0" rIns="0" bIns="0" rtlCol="0" anchor="t">
            <a:noAutofit/>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Phân loại hình ảnh cục bộ</a:t>
            </a:r>
          </a:p>
        </p:txBody>
      </p:sp>
      <p:pic>
        <p:nvPicPr>
          <p:cNvPr id="20" name="Image 2" descr="preencoded.png"/>
          <p:cNvPicPr>
            <a:picLocks noChangeAspect="1"/>
          </p:cNvPicPr>
          <p:nvPr>
            <p:custDataLst>
              <p:tags r:id="rId16"/>
            </p:custDataLst>
          </p:nvPr>
        </p:nvPicPr>
        <p:blipFill>
          <a:blip r:embed="rId29"/>
          <a:stretch>
            <a:fillRect/>
          </a:stretch>
        </p:blipFill>
        <p:spPr>
          <a:xfrm>
            <a:off x="3570352" y="3868266"/>
            <a:ext cx="360000" cy="360000"/>
          </a:xfrm>
          <a:prstGeom prst="rect">
            <a:avLst/>
          </a:prstGeom>
        </p:spPr>
      </p:pic>
      <p:sp>
        <p:nvSpPr>
          <p:cNvPr id="21" name="Text 5"/>
          <p:cNvSpPr/>
          <p:nvPr>
            <p:custDataLst>
              <p:tags r:id="rId17"/>
            </p:custDataLst>
          </p:nvPr>
        </p:nvSpPr>
        <p:spPr>
          <a:xfrm>
            <a:off x="4061461" y="3868420"/>
            <a:ext cx="1806684" cy="440055"/>
          </a:xfrm>
          <a:prstGeom prst="rect">
            <a:avLst/>
          </a:prstGeom>
          <a:noFill/>
        </p:spPr>
        <p:txBody>
          <a:bodyPr wrap="square" lIns="0" tIns="0" rIns="0" bIns="0" rtlCol="0" anchor="t">
            <a:noAutofit/>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Phân loại hình ảnh cục bộ</a:t>
            </a:r>
          </a:p>
        </p:txBody>
      </p:sp>
      <p:pic>
        <p:nvPicPr>
          <p:cNvPr id="22" name="Image 3" descr="preencoded.png"/>
          <p:cNvPicPr>
            <a:picLocks noChangeAspect="1"/>
          </p:cNvPicPr>
          <p:nvPr>
            <p:custDataLst>
              <p:tags r:id="rId18"/>
            </p:custDataLst>
          </p:nvPr>
        </p:nvPicPr>
        <p:blipFill>
          <a:blip r:embed="rId30"/>
          <a:stretch>
            <a:fillRect/>
          </a:stretch>
        </p:blipFill>
        <p:spPr>
          <a:xfrm>
            <a:off x="6300276" y="3802062"/>
            <a:ext cx="360000" cy="360000"/>
          </a:xfrm>
          <a:prstGeom prst="rect">
            <a:avLst/>
          </a:prstGeom>
        </p:spPr>
      </p:pic>
      <p:sp>
        <p:nvSpPr>
          <p:cNvPr id="23" name="Text 7"/>
          <p:cNvSpPr/>
          <p:nvPr>
            <p:custDataLst>
              <p:tags r:id="rId19"/>
            </p:custDataLst>
          </p:nvPr>
        </p:nvSpPr>
        <p:spPr>
          <a:xfrm>
            <a:off x="6782435" y="3802216"/>
            <a:ext cx="2195830" cy="440055"/>
          </a:xfrm>
          <a:prstGeom prst="rect">
            <a:avLst/>
          </a:prstGeom>
          <a:noFill/>
        </p:spPr>
        <p:txBody>
          <a:bodyPr wrap="square" lIns="0" tIns="0" rIns="0" bIns="0" rtlCol="0" anchor="t">
            <a:noAutofit/>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Phân loại hình ảnh cục bộ</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750"/>
                                        <p:tgtEl>
                                          <p:spTgt spid="17"/>
                                        </p:tgtEl>
                                      </p:cBhvr>
                                    </p:animEffect>
                                    <p:anim calcmode="lin" valueType="num">
                                      <p:cBhvr>
                                        <p:cTn id="63" dur="750" fill="hold"/>
                                        <p:tgtEl>
                                          <p:spTgt spid="17"/>
                                        </p:tgtEl>
                                        <p:attrNameLst>
                                          <p:attrName>ppt_x</p:attrName>
                                        </p:attrNameLst>
                                      </p:cBhvr>
                                      <p:tavLst>
                                        <p:tav tm="0">
                                          <p:val>
                                            <p:strVal val="#ppt_x"/>
                                          </p:val>
                                        </p:tav>
                                        <p:tav tm="100000">
                                          <p:val>
                                            <p:strVal val="#ppt_x"/>
                                          </p:val>
                                        </p:tav>
                                      </p:tavLst>
                                    </p:anim>
                                    <p:anim calcmode="lin" valueType="num">
                                      <p:cBhvr>
                                        <p:cTn id="64" dur="75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750"/>
                                        <p:tgtEl>
                                          <p:spTgt spid="16"/>
                                        </p:tgtEl>
                                      </p:cBhvr>
                                    </p:animEffect>
                                    <p:anim calcmode="lin" valueType="num">
                                      <p:cBhvr>
                                        <p:cTn id="68" dur="750" fill="hold"/>
                                        <p:tgtEl>
                                          <p:spTgt spid="16"/>
                                        </p:tgtEl>
                                        <p:attrNameLst>
                                          <p:attrName>ppt_x</p:attrName>
                                        </p:attrNameLst>
                                      </p:cBhvr>
                                      <p:tavLst>
                                        <p:tav tm="0">
                                          <p:val>
                                            <p:strVal val="#ppt_x"/>
                                          </p:val>
                                        </p:tav>
                                        <p:tav tm="100000">
                                          <p:val>
                                            <p:strVal val="#ppt_x"/>
                                          </p:val>
                                        </p:tav>
                                      </p:tavLst>
                                    </p:anim>
                                    <p:anim calcmode="lin" valueType="num">
                                      <p:cBhvr>
                                        <p:cTn id="69"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750"/>
                                        <p:tgtEl>
                                          <p:spTgt spid="19"/>
                                        </p:tgtEl>
                                      </p:cBhvr>
                                    </p:animEffect>
                                    <p:anim calcmode="lin" valueType="num">
                                      <p:cBhvr>
                                        <p:cTn id="75" dur="750" fill="hold"/>
                                        <p:tgtEl>
                                          <p:spTgt spid="19"/>
                                        </p:tgtEl>
                                        <p:attrNameLst>
                                          <p:attrName>ppt_x</p:attrName>
                                        </p:attrNameLst>
                                      </p:cBhvr>
                                      <p:tavLst>
                                        <p:tav tm="0">
                                          <p:val>
                                            <p:strVal val="#ppt_x"/>
                                          </p:val>
                                        </p:tav>
                                        <p:tav tm="100000">
                                          <p:val>
                                            <p:strVal val="#ppt_x"/>
                                          </p:val>
                                        </p:tav>
                                      </p:tavLst>
                                    </p:anim>
                                    <p:anim calcmode="lin" valueType="num">
                                      <p:cBhvr>
                                        <p:cTn id="76" dur="750" fill="hold"/>
                                        <p:tgtEl>
                                          <p:spTgt spid="19"/>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750"/>
                                        <p:tgtEl>
                                          <p:spTgt spid="18"/>
                                        </p:tgtEl>
                                      </p:cBhvr>
                                    </p:animEffect>
                                    <p:anim calcmode="lin" valueType="num">
                                      <p:cBhvr>
                                        <p:cTn id="80" dur="750" fill="hold"/>
                                        <p:tgtEl>
                                          <p:spTgt spid="18"/>
                                        </p:tgtEl>
                                        <p:attrNameLst>
                                          <p:attrName>ppt_x</p:attrName>
                                        </p:attrNameLst>
                                      </p:cBhvr>
                                      <p:tavLst>
                                        <p:tav tm="0">
                                          <p:val>
                                            <p:strVal val="#ppt_x"/>
                                          </p:val>
                                        </p:tav>
                                        <p:tav tm="100000">
                                          <p:val>
                                            <p:strVal val="#ppt_x"/>
                                          </p:val>
                                        </p:tav>
                                      </p:tavLst>
                                    </p:anim>
                                    <p:anim calcmode="lin" valueType="num">
                                      <p:cBhvr>
                                        <p:cTn id="81" dur="75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750"/>
                                        <p:tgtEl>
                                          <p:spTgt spid="20"/>
                                        </p:tgtEl>
                                      </p:cBhvr>
                                    </p:animEffect>
                                    <p:anim calcmode="lin" valueType="num">
                                      <p:cBhvr>
                                        <p:cTn id="87" dur="750" fill="hold"/>
                                        <p:tgtEl>
                                          <p:spTgt spid="20"/>
                                        </p:tgtEl>
                                        <p:attrNameLst>
                                          <p:attrName>ppt_x</p:attrName>
                                        </p:attrNameLst>
                                      </p:cBhvr>
                                      <p:tavLst>
                                        <p:tav tm="0">
                                          <p:val>
                                            <p:strVal val="#ppt_x"/>
                                          </p:val>
                                        </p:tav>
                                        <p:tav tm="100000">
                                          <p:val>
                                            <p:strVal val="#ppt_x"/>
                                          </p:val>
                                        </p:tav>
                                      </p:tavLst>
                                    </p:anim>
                                    <p:anim calcmode="lin" valueType="num">
                                      <p:cBhvr>
                                        <p:cTn id="88" dur="75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750"/>
                                        <p:tgtEl>
                                          <p:spTgt spid="21"/>
                                        </p:tgtEl>
                                      </p:cBhvr>
                                    </p:animEffect>
                                    <p:anim calcmode="lin" valueType="num">
                                      <p:cBhvr>
                                        <p:cTn id="92" dur="750" fill="hold"/>
                                        <p:tgtEl>
                                          <p:spTgt spid="21"/>
                                        </p:tgtEl>
                                        <p:attrNameLst>
                                          <p:attrName>ppt_x</p:attrName>
                                        </p:attrNameLst>
                                      </p:cBhvr>
                                      <p:tavLst>
                                        <p:tav tm="0">
                                          <p:val>
                                            <p:strVal val="#ppt_x"/>
                                          </p:val>
                                        </p:tav>
                                        <p:tav tm="100000">
                                          <p:val>
                                            <p:strVal val="#ppt_x"/>
                                          </p:val>
                                        </p:tav>
                                      </p:tavLst>
                                    </p:anim>
                                    <p:anim calcmode="lin" valueType="num">
                                      <p:cBhvr>
                                        <p:cTn id="93"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750"/>
                                        <p:tgtEl>
                                          <p:spTgt spid="22"/>
                                        </p:tgtEl>
                                      </p:cBhvr>
                                    </p:animEffect>
                                    <p:anim calcmode="lin" valueType="num">
                                      <p:cBhvr>
                                        <p:cTn id="99" dur="750" fill="hold"/>
                                        <p:tgtEl>
                                          <p:spTgt spid="22"/>
                                        </p:tgtEl>
                                        <p:attrNameLst>
                                          <p:attrName>ppt_x</p:attrName>
                                        </p:attrNameLst>
                                      </p:cBhvr>
                                      <p:tavLst>
                                        <p:tav tm="0">
                                          <p:val>
                                            <p:strVal val="#ppt_x"/>
                                          </p:val>
                                        </p:tav>
                                        <p:tav tm="100000">
                                          <p:val>
                                            <p:strVal val="#ppt_x"/>
                                          </p:val>
                                        </p:tav>
                                      </p:tavLst>
                                    </p:anim>
                                    <p:anim calcmode="lin" valueType="num">
                                      <p:cBhvr>
                                        <p:cTn id="100" dur="750" fill="hold"/>
                                        <p:tgtEl>
                                          <p:spTgt spid="2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750"/>
                                        <p:tgtEl>
                                          <p:spTgt spid="23"/>
                                        </p:tgtEl>
                                      </p:cBhvr>
                                    </p:animEffect>
                                    <p:anim calcmode="lin" valueType="num">
                                      <p:cBhvr>
                                        <p:cTn id="104" dur="750" fill="hold"/>
                                        <p:tgtEl>
                                          <p:spTgt spid="23"/>
                                        </p:tgtEl>
                                        <p:attrNameLst>
                                          <p:attrName>ppt_x</p:attrName>
                                        </p:attrNameLst>
                                      </p:cBhvr>
                                      <p:tavLst>
                                        <p:tav tm="0">
                                          <p:val>
                                            <p:strVal val="#ppt_x"/>
                                          </p:val>
                                        </p:tav>
                                        <p:tav tm="100000">
                                          <p:val>
                                            <p:strVal val="#ppt_x"/>
                                          </p:val>
                                        </p:tav>
                                      </p:tavLst>
                                    </p:anim>
                                    <p:anim calcmode="lin" valueType="num">
                                      <p:cBhvr>
                                        <p:cTn id="105" dur="7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1" grpId="0"/>
      <p:bldP spid="14" grpId="0"/>
      <p:bldP spid="17" grpId="0"/>
      <p:bldP spid="19" grpId="0"/>
      <p:bldP spid="21"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spect="1"/>
          </p:cNvSpPr>
          <p:nvPr>
            <p:custDataLst>
              <p:tags r:id="rId2"/>
            </p:custDataLst>
          </p:nvPr>
        </p:nvSpPr>
        <p:spPr>
          <a:xfrm rot="2700000">
            <a:off x="1082228" y="1376550"/>
            <a:ext cx="2619000" cy="2619000"/>
          </a:xfrm>
          <a:prstGeom prst="rect">
            <a:avLst/>
          </a:prstGeom>
          <a:noFill/>
          <a:ln w="9525">
            <a:solidFill>
              <a:schemeClr val="accent1">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latin typeface="Arial" panose="020B0604020202020204" pitchFamily="34" charset="0"/>
              <a:sym typeface="Arial" panose="020B0604020202020204" pitchFamily="34" charset="0"/>
            </a:endParaRPr>
          </a:p>
        </p:txBody>
      </p:sp>
      <p:sp>
        <p:nvSpPr>
          <p:cNvPr id="3" name="矩形 2"/>
          <p:cNvSpPr/>
          <p:nvPr>
            <p:custDataLst>
              <p:tags r:id="rId3"/>
            </p:custDataLst>
          </p:nvPr>
        </p:nvSpPr>
        <p:spPr>
          <a:xfrm>
            <a:off x="4301490" y="1542415"/>
            <a:ext cx="4679315" cy="2286635"/>
          </a:xfrm>
          <a:prstGeom prst="rect">
            <a:avLst/>
          </a:prstGeom>
          <a:ln>
            <a:noFill/>
            <a:prstDash val="sysDash"/>
          </a:ln>
        </p:spPr>
        <p:txBody>
          <a:bodyPr vert="horz" wrap="square" lIns="0" tIns="0" rIns="0" bIns="0" rtlCol="0" anchor="ctr" anchorCtr="0">
            <a:noAutofit/>
          </a:bodyPr>
          <a:lstStyle/>
          <a:p>
            <a:pPr>
              <a:lnSpc>
                <a:spcPct val="150000"/>
              </a:lnSpc>
              <a:spcBef>
                <a:spcPct val="0"/>
              </a:spcBef>
              <a:spcAft>
                <a:spcPct val="0"/>
              </a:spcAft>
            </a:pPr>
            <a:r>
              <a:rPr lang="en-US" sz="3200" b="1" dirty="0">
                <a:solidFill>
                  <a:schemeClr val="tx1">
                    <a:lumMod val="85000"/>
                    <a:lumOff val="15000"/>
                  </a:schemeClr>
                </a:solidFill>
                <a:latin typeface="Arial" panose="020B0604020202020204" pitchFamily="34" charset="0"/>
                <a:cs typeface="Arial" panose="020B0604020202020204" pitchFamily="34" charset="0"/>
              </a:rPr>
              <a:t>CHƯƠNG 3 : Ứng dụng LBHP trong Nhận diện Khuôn mặt</a:t>
            </a:r>
          </a:p>
        </p:txBody>
      </p:sp>
      <p:pic>
        <p:nvPicPr>
          <p:cNvPr id="6" name="Picture 5"/>
          <p:cNvPicPr>
            <a:picLocks noChangeAspect="1"/>
          </p:cNvPicPr>
          <p:nvPr/>
        </p:nvPicPr>
        <p:blipFill>
          <a:blip r:embed="rId6"/>
          <a:stretch>
            <a:fillRect/>
          </a:stretch>
        </p:blipFill>
        <p:spPr>
          <a:xfrm>
            <a:off x="891540" y="1275080"/>
            <a:ext cx="3000375" cy="282892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272579" y="276225"/>
            <a:ext cx="3507333" cy="318882"/>
          </a:xfrm>
          <a:prstGeom prst="rect">
            <a:avLst/>
          </a:prstGeom>
          <a:noFill/>
        </p:spPr>
        <p:txBody>
          <a:bodyPr wrap="square" lIns="0" tIns="0" rIns="0" bIns="0" rtlCol="0" anchor="t">
            <a:normAutofit fontScale="97500"/>
          </a:bodyPr>
          <a:lstStyle/>
          <a:p>
            <a:pPr>
              <a:lnSpc>
                <a:spcPts val="1905"/>
              </a:lnSpc>
            </a:pPr>
            <a:r>
              <a:rPr lang="en-US" sz="1800" dirty="0">
                <a:solidFill>
                  <a:schemeClr val="tx1"/>
                </a:solidFill>
                <a:latin typeface="Arial" panose="020B0604020202020204" pitchFamily="34" charset="0"/>
                <a:ea typeface="+mj-ea"/>
                <a:cs typeface="Arial" panose="020B0604020202020204" pitchFamily="34" charset="0"/>
              </a:rPr>
              <a:t>3.1 Nghiên cứu Tổng Quan </a:t>
            </a:r>
          </a:p>
        </p:txBody>
      </p:sp>
      <p:sp>
        <p:nvSpPr>
          <p:cNvPr id="3" name="Text 1"/>
          <p:cNvSpPr/>
          <p:nvPr>
            <p:custDataLst>
              <p:tags r:id="rId3"/>
            </p:custDataLst>
          </p:nvPr>
        </p:nvSpPr>
        <p:spPr>
          <a:xfrm>
            <a:off x="272579" y="612093"/>
            <a:ext cx="4299421" cy="243408"/>
          </a:xfrm>
          <a:prstGeom prst="rect">
            <a:avLst/>
          </a:prstGeom>
          <a:noFill/>
        </p:spPr>
        <p:txBody>
          <a:bodyPr wrap="square" lIns="0" tIns="0" rIns="0" bIns="0" rtlCol="0" anchor="t">
            <a:normAutofit fontScale="97500"/>
          </a:bodyPr>
          <a:lstStyle/>
          <a:p>
            <a:pPr>
              <a:lnSpc>
                <a:spcPts val="1530"/>
              </a:lnSpc>
            </a:pPr>
            <a:r>
              <a:rPr lang="en-US" sz="1800" dirty="0">
                <a:solidFill>
                  <a:schemeClr val="tx1"/>
                </a:solidFill>
                <a:latin typeface="Arial" panose="020B0604020202020204" pitchFamily="34" charset="0"/>
                <a:ea typeface="+mn-ea"/>
                <a:cs typeface="Arial" panose="020B0604020202020204" pitchFamily="34" charset="0"/>
              </a:rPr>
              <a:t>3.1.1 Bài toán Nhận diện Khuôn mặt</a:t>
            </a:r>
          </a:p>
        </p:txBody>
      </p:sp>
      <p:pic>
        <p:nvPicPr>
          <p:cNvPr id="4" name="Image 0" descr="preencoded.png"/>
          <p:cNvPicPr>
            <a:picLocks noChangeAspect="1"/>
          </p:cNvPicPr>
          <p:nvPr>
            <p:custDataLst>
              <p:tags r:id="rId4"/>
            </p:custDataLst>
          </p:nvPr>
        </p:nvPicPr>
        <p:blipFill>
          <a:blip r:embed="rId14"/>
          <a:stretch>
            <a:fillRect/>
          </a:stretch>
        </p:blipFill>
        <p:spPr>
          <a:xfrm>
            <a:off x="272579" y="947961"/>
            <a:ext cx="4478461" cy="2985641"/>
          </a:xfrm>
          <a:prstGeom prst="rect">
            <a:avLst/>
          </a:prstGeom>
        </p:spPr>
      </p:pic>
      <p:sp>
        <p:nvSpPr>
          <p:cNvPr id="5" name="Text 2"/>
          <p:cNvSpPr/>
          <p:nvPr>
            <p:custDataLst>
              <p:tags r:id="rId5"/>
            </p:custDataLst>
          </p:nvPr>
        </p:nvSpPr>
        <p:spPr>
          <a:xfrm>
            <a:off x="4973241" y="947961"/>
            <a:ext cx="973559" cy="121667"/>
          </a:xfrm>
          <a:prstGeom prst="rect">
            <a:avLst/>
          </a:prstGeom>
          <a:noFill/>
        </p:spPr>
        <p:txBody>
          <a:bodyPr wrap="square" lIns="0" tIns="0" rIns="0" bIns="0" rtlCol="0" anchor="t">
            <a:normAutofit fontScale="25000" lnSpcReduction="20000"/>
          </a:bodyPr>
          <a:lstStyle/>
          <a:p>
            <a:pPr>
              <a:lnSpc>
                <a:spcPts val="940"/>
              </a:lnSpc>
            </a:pPr>
            <a:r>
              <a:rPr lang="en-US" sz="6700" b="1" dirty="0">
                <a:solidFill>
                  <a:schemeClr val="tx1"/>
                </a:solidFill>
                <a:latin typeface="Arial" panose="020B0604020202020204" pitchFamily="34" charset="0"/>
                <a:ea typeface="+mn-ea"/>
                <a:cs typeface="Arial" panose="020B0604020202020204" pitchFamily="34" charset="0"/>
              </a:rPr>
              <a:t>Input</a:t>
            </a:r>
            <a:r>
              <a:rPr lang="en-US" dirty="0">
                <a:solidFill>
                  <a:schemeClr val="tx1"/>
                </a:solidFill>
                <a:latin typeface="Arial" panose="020B0604020202020204" pitchFamily="34" charset="0"/>
                <a:ea typeface="+mn-ea"/>
                <a:cs typeface="Arial" panose="020B0604020202020204" pitchFamily="34" charset="0"/>
              </a:rPr>
              <a:t> </a:t>
            </a:r>
          </a:p>
        </p:txBody>
      </p:sp>
      <p:sp>
        <p:nvSpPr>
          <p:cNvPr id="6" name="Text 3"/>
          <p:cNvSpPr/>
          <p:nvPr>
            <p:custDataLst>
              <p:tags r:id="rId6"/>
            </p:custDataLst>
          </p:nvPr>
        </p:nvSpPr>
        <p:spPr>
          <a:xfrm>
            <a:off x="4973241" y="1147464"/>
            <a:ext cx="2739331" cy="124644"/>
          </a:xfrm>
          <a:prstGeom prst="rect">
            <a:avLst/>
          </a:prstGeom>
          <a:noFill/>
        </p:spPr>
        <p:txBody>
          <a:bodyPr wrap="square" lIns="0" tIns="0" rIns="0" bIns="0" rtlCol="0" anchor="t">
            <a:noAutofit/>
          </a:bodyPr>
          <a:lstStyle/>
          <a:p>
            <a:r>
              <a:rPr lang="en-US" sz="1200" dirty="0">
                <a:solidFill>
                  <a:schemeClr val="tx1"/>
                </a:solidFill>
                <a:latin typeface="Arial" panose="020B0604020202020204" pitchFamily="34" charset="0"/>
                <a:ea typeface="+mn-ea"/>
                <a:cs typeface="Arial" panose="020B0604020202020204" pitchFamily="34" charset="0"/>
              </a:rPr>
              <a:t>Một hình ảnh chứa khuôn </a:t>
            </a:r>
            <a:r>
              <a:rPr lang="en-US" sz="1200" dirty="0" err="1">
                <a:solidFill>
                  <a:schemeClr val="tx1"/>
                </a:solidFill>
                <a:latin typeface="Arial" panose="020B0604020202020204" pitchFamily="34" charset="0"/>
                <a:ea typeface="+mn-ea"/>
                <a:cs typeface="Arial" panose="020B0604020202020204" pitchFamily="34" charset="0"/>
              </a:rPr>
              <a:t>mặt</a:t>
            </a:r>
            <a:r>
              <a:rPr lang="en-US" sz="1200" dirty="0">
                <a:solidFill>
                  <a:schemeClr val="tx1"/>
                </a:solidFill>
                <a:latin typeface="Arial" panose="020B0604020202020204" pitchFamily="34" charset="0"/>
                <a:ea typeface="+mn-ea"/>
                <a:cs typeface="Arial" panose="020B0604020202020204" pitchFamily="34" charset="0"/>
              </a:rPr>
              <a:t> </a:t>
            </a:r>
            <a:r>
              <a:rPr lang="en-US" sz="1200" dirty="0" err="1">
                <a:solidFill>
                  <a:schemeClr val="tx1"/>
                </a:solidFill>
                <a:latin typeface="Arial" panose="020B0604020202020204" pitchFamily="34" charset="0"/>
                <a:ea typeface="+mn-ea"/>
                <a:cs typeface="Arial" panose="020B0604020202020204" pitchFamily="34" charset="0"/>
              </a:rPr>
              <a:t>người</a:t>
            </a:r>
            <a:r>
              <a:rPr lang="en-US" sz="1200" dirty="0">
                <a:solidFill>
                  <a:schemeClr val="tx1"/>
                </a:solidFill>
                <a:latin typeface="Arial" panose="020B0604020202020204" pitchFamily="34" charset="0"/>
                <a:ea typeface="+mn-ea"/>
                <a:cs typeface="Arial" panose="020B0604020202020204" pitchFamily="34" charset="0"/>
              </a:rPr>
              <a:t> có thể là một hoặc nhiều người.</a:t>
            </a:r>
          </a:p>
        </p:txBody>
      </p:sp>
      <p:sp>
        <p:nvSpPr>
          <p:cNvPr id="7" name="Text 4"/>
          <p:cNvSpPr/>
          <p:nvPr>
            <p:custDataLst>
              <p:tags r:id="rId7"/>
            </p:custDataLst>
          </p:nvPr>
        </p:nvSpPr>
        <p:spPr>
          <a:xfrm>
            <a:off x="4973241" y="1757717"/>
            <a:ext cx="973559" cy="121667"/>
          </a:xfrm>
          <a:prstGeom prst="rect">
            <a:avLst/>
          </a:prstGeom>
          <a:noFill/>
        </p:spPr>
        <p:txBody>
          <a:bodyPr wrap="square" lIns="0" tIns="0" rIns="0" bIns="0" rtlCol="0" anchor="t">
            <a:noAutofit/>
          </a:bodyPr>
          <a:lstStyle/>
          <a:p>
            <a:pPr>
              <a:lnSpc>
                <a:spcPts val="940"/>
              </a:lnSpc>
            </a:pPr>
            <a:r>
              <a:rPr lang="en-US" sz="2000" b="1" dirty="0">
                <a:solidFill>
                  <a:schemeClr val="tx1"/>
                </a:solidFill>
                <a:latin typeface="Arial" panose="020B0604020202020204" pitchFamily="34" charset="0"/>
                <a:ea typeface="+mn-ea"/>
                <a:cs typeface="Arial" panose="020B0604020202020204" pitchFamily="34" charset="0"/>
              </a:rPr>
              <a:t>Output</a:t>
            </a:r>
            <a:r>
              <a:rPr lang="en-US" sz="1800" dirty="0">
                <a:solidFill>
                  <a:schemeClr val="tx1"/>
                </a:solidFill>
                <a:latin typeface="Arial" panose="020B0604020202020204" pitchFamily="34" charset="0"/>
                <a:ea typeface="+mn-ea"/>
                <a:cs typeface="Arial" panose="020B0604020202020204" pitchFamily="34" charset="0"/>
              </a:rPr>
              <a:t> </a:t>
            </a:r>
          </a:p>
        </p:txBody>
      </p:sp>
      <p:sp>
        <p:nvSpPr>
          <p:cNvPr id="8" name="Text 5"/>
          <p:cNvSpPr/>
          <p:nvPr>
            <p:custDataLst>
              <p:tags r:id="rId8"/>
            </p:custDataLst>
          </p:nvPr>
        </p:nvSpPr>
        <p:spPr>
          <a:xfrm>
            <a:off x="4973240" y="1957220"/>
            <a:ext cx="2740224" cy="326498"/>
          </a:xfrm>
          <a:prstGeom prst="rect">
            <a:avLst/>
          </a:prstGeom>
          <a:noFill/>
        </p:spPr>
        <p:txBody>
          <a:bodyPr wrap="square" lIns="0" tIns="0" rIns="0" bIns="0" rtlCol="0" anchor="t">
            <a:normAutofit fontScale="92500" lnSpcReduction="20000"/>
          </a:bodyPr>
          <a:lstStyle/>
          <a:p>
            <a:r>
              <a:rPr lang="en-US" dirty="0">
                <a:solidFill>
                  <a:schemeClr val="tx1"/>
                </a:solidFill>
                <a:latin typeface="Arial" panose="020B0604020202020204" pitchFamily="34" charset="0"/>
                <a:ea typeface="+mn-ea"/>
                <a:cs typeface="Arial" panose="020B0604020202020204" pitchFamily="34" charset="0"/>
              </a:rPr>
              <a:t>Xuất ra tên của người tương ứng trong cơ sở dữ liệu.</a:t>
            </a:r>
          </a:p>
        </p:txBody>
      </p:sp>
      <p:sp>
        <p:nvSpPr>
          <p:cNvPr id="9" name="Text 6"/>
          <p:cNvSpPr/>
          <p:nvPr>
            <p:custDataLst>
              <p:tags r:id="rId9"/>
            </p:custDataLst>
          </p:nvPr>
        </p:nvSpPr>
        <p:spPr>
          <a:xfrm>
            <a:off x="4973240" y="2502174"/>
            <a:ext cx="3096344" cy="124644"/>
          </a:xfrm>
          <a:prstGeom prst="rect">
            <a:avLst/>
          </a:prstGeom>
          <a:noFill/>
        </p:spPr>
        <p:txBody>
          <a:bodyPr wrap="square" lIns="0" tIns="0" rIns="0" bIns="0" rtlCol="0" anchor="t">
            <a:noAutofit/>
          </a:bodyPr>
          <a:lstStyle/>
          <a:p>
            <a:r>
              <a:rPr lang="en-US" sz="1800" dirty="0">
                <a:solidFill>
                  <a:schemeClr val="tx1"/>
                </a:solidFill>
                <a:latin typeface="Arial" panose="020B0604020202020204" pitchFamily="34" charset="0"/>
                <a:ea typeface="+mn-ea"/>
                <a:cs typeface="Arial" panose="020B0604020202020204" pitchFamily="34" charset="0"/>
              </a:rPr>
              <a:t>Hệ thống nhận dạng mặt </a:t>
            </a:r>
          </a:p>
        </p:txBody>
      </p:sp>
      <p:sp>
        <p:nvSpPr>
          <p:cNvPr id="10" name="Text 7"/>
          <p:cNvSpPr/>
          <p:nvPr>
            <p:custDataLst>
              <p:tags r:id="rId10"/>
            </p:custDataLst>
          </p:nvPr>
        </p:nvSpPr>
        <p:spPr>
          <a:xfrm>
            <a:off x="4973241" y="2813701"/>
            <a:ext cx="2739331" cy="1244711"/>
          </a:xfrm>
          <a:prstGeom prst="rect">
            <a:avLst/>
          </a:prstGeom>
          <a:noFill/>
        </p:spPr>
        <p:txBody>
          <a:bodyPr wrap="square" lIns="0" tIns="0" rIns="0" bIns="0" rtlCol="0" anchor="t">
            <a:normAutofit fontScale="92500" lnSpcReduction="20000"/>
          </a:bodyPr>
          <a:lstStyle/>
          <a:p>
            <a:r>
              <a:rPr lang="en-US" dirty="0" err="1">
                <a:solidFill>
                  <a:schemeClr val="tx1"/>
                </a:solidFill>
                <a:latin typeface="Arial" panose="020B0604020202020204" pitchFamily="34" charset="0"/>
                <a:ea typeface="+mn-ea"/>
                <a:cs typeface="Arial" panose="020B0604020202020204" pitchFamily="34" charset="0"/>
              </a:rPr>
              <a:t>Hệ</a:t>
            </a:r>
            <a:r>
              <a:rPr lang="en-US" dirty="0">
                <a:solidFill>
                  <a:schemeClr val="tx1"/>
                </a:solidFill>
                <a:latin typeface="Arial" panose="020B0604020202020204" pitchFamily="34" charset="0"/>
                <a:ea typeface="+mn-ea"/>
                <a:cs typeface="Arial" panose="020B0604020202020204" pitchFamily="34" charset="0"/>
              </a:rPr>
              <a:t> thống nhận vào  bằng webcam. Qua xử lý, tính toán hệ thống xác định được vị trí mặt người (nếu có) trong ảnh và xác định là người nào trong số những người mà hệ thống đã được biết (qua quá trình học) hoặc là người lạ</a:t>
            </a:r>
          </a:p>
        </p:txBody>
      </p:sp>
      <p:pic>
        <p:nvPicPr>
          <p:cNvPr id="11" name="Image 0" descr="preencoded.png"/>
          <p:cNvPicPr>
            <a:picLocks noChangeAspect="1"/>
          </p:cNvPicPr>
          <p:nvPr>
            <p:custDataLst>
              <p:tags r:id="rId11"/>
            </p:custDataLst>
          </p:nvPr>
        </p:nvPicPr>
        <p:blipFill>
          <a:blip r:embed="rId15"/>
          <a:stretch>
            <a:fillRect/>
          </a:stretch>
        </p:blipFill>
        <p:spPr>
          <a:xfrm>
            <a:off x="-3444924" y="-8556"/>
            <a:ext cx="3429000" cy="5146104"/>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5">
            <a:extLst>
              <a:ext uri="{FF2B5EF4-FFF2-40B4-BE49-F238E27FC236}">
                <a16:creationId xmlns:a16="http://schemas.microsoft.com/office/drawing/2014/main" id="{BCF51CBA-4212-F88F-C070-88F91FA54A25}"/>
              </a:ext>
            </a:extLst>
          </p:cNvPr>
          <p:cNvPicPr>
            <a:picLocks noChangeAspect="1"/>
          </p:cNvPicPr>
          <p:nvPr/>
        </p:nvPicPr>
        <p:blipFill>
          <a:blip r:embed="rId18"/>
          <a:stretch>
            <a:fillRect/>
          </a:stretch>
        </p:blipFill>
        <p:spPr>
          <a:xfrm>
            <a:off x="-81137" y="-20955"/>
            <a:ext cx="3429001" cy="5159375"/>
          </a:xfrm>
          <a:prstGeom prst="rect">
            <a:avLst/>
          </a:prstGeom>
        </p:spPr>
      </p:pic>
      <p:pic>
        <p:nvPicPr>
          <p:cNvPr id="2" name="Image 0" descr="preencoded.png"/>
          <p:cNvPicPr>
            <a:picLocks noChangeAspect="1"/>
          </p:cNvPicPr>
          <p:nvPr>
            <p:custDataLst>
              <p:tags r:id="rId2"/>
            </p:custDataLst>
          </p:nvPr>
        </p:nvPicPr>
        <p:blipFill>
          <a:blip r:embed="rId19"/>
          <a:stretch>
            <a:fillRect/>
          </a:stretch>
        </p:blipFill>
        <p:spPr>
          <a:xfrm>
            <a:off x="-36512" y="0"/>
            <a:ext cx="3429000" cy="5146104"/>
          </a:xfrm>
          <a:prstGeom prst="rect">
            <a:avLst/>
          </a:prstGeom>
        </p:spPr>
      </p:pic>
      <p:sp>
        <p:nvSpPr>
          <p:cNvPr id="3" name="Text 0"/>
          <p:cNvSpPr/>
          <p:nvPr>
            <p:custDataLst>
              <p:tags r:id="rId3"/>
            </p:custDataLst>
          </p:nvPr>
        </p:nvSpPr>
        <p:spPr>
          <a:xfrm>
            <a:off x="3869680" y="346249"/>
            <a:ext cx="4833640" cy="629543"/>
          </a:xfrm>
          <a:prstGeom prst="rect">
            <a:avLst/>
          </a:prstGeom>
          <a:noFill/>
        </p:spPr>
        <p:txBody>
          <a:bodyPr wrap="square" lIns="0" tIns="0" rIns="0" bIns="0" rtlCol="0" anchor="t">
            <a:normAutofit fontScale="97500"/>
          </a:bodyPr>
          <a:lstStyle/>
          <a:p>
            <a:pPr>
              <a:lnSpc>
                <a:spcPts val="2470"/>
              </a:lnSpc>
            </a:pPr>
            <a:r>
              <a:rPr lang="en-US" sz="2000" dirty="0">
                <a:solidFill>
                  <a:schemeClr val="tx1"/>
                </a:solidFill>
                <a:latin typeface="Arial" panose="020B0604020202020204" pitchFamily="34" charset="0"/>
                <a:ea typeface="+mn-ea"/>
                <a:cs typeface="Arial" panose="020B0604020202020204" pitchFamily="34" charset="0"/>
              </a:rPr>
              <a:t>3.1.2 Tổng Quan Kiến trúc Hệ thống Nhận diện Khuôn mặt</a:t>
            </a:r>
          </a:p>
        </p:txBody>
      </p:sp>
      <p:sp>
        <p:nvSpPr>
          <p:cNvPr id="4" name="Shape 1"/>
          <p:cNvSpPr/>
          <p:nvPr/>
        </p:nvSpPr>
        <p:spPr>
          <a:xfrm>
            <a:off x="4051399" y="1117402"/>
            <a:ext cx="14288" cy="3682454"/>
          </a:xfrm>
          <a:prstGeom prst="roundRect">
            <a:avLst>
              <a:gd name="adj" fmla="val 370132"/>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sp>
        <p:nvSpPr>
          <p:cNvPr id="5" name="Shape 2"/>
          <p:cNvSpPr/>
          <p:nvPr/>
        </p:nvSpPr>
        <p:spPr>
          <a:xfrm>
            <a:off x="4185903" y="1393477"/>
            <a:ext cx="440680" cy="14288"/>
          </a:xfrm>
          <a:prstGeom prst="roundRect">
            <a:avLst>
              <a:gd name="adj" fmla="val 370132"/>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sp>
        <p:nvSpPr>
          <p:cNvPr id="6" name="Shape 3"/>
          <p:cNvSpPr/>
          <p:nvPr/>
        </p:nvSpPr>
        <p:spPr>
          <a:xfrm>
            <a:off x="3916896" y="1259012"/>
            <a:ext cx="283294" cy="283294"/>
          </a:xfrm>
          <a:prstGeom prst="roundRect">
            <a:avLst>
              <a:gd name="adj" fmla="val 18667"/>
            </a:avLst>
          </a:prstGeom>
          <a:solidFill>
            <a:schemeClr val="accent2"/>
          </a:solidFill>
          <a:ln w="7620">
            <a:solidFill>
              <a:srgbClr val="B8BFDF"/>
            </a:solidFill>
            <a:prstDash val="solid"/>
          </a:ln>
        </p:spPr>
        <p:txBody>
          <a:bodyPr/>
          <a:lstStyle/>
          <a:p>
            <a:endParaRPr lang="vi-VN">
              <a:latin typeface="Arial" panose="020B0604020202020204" pitchFamily="34" charset="0"/>
              <a:cs typeface="Arial" panose="020B0604020202020204" pitchFamily="34" charset="0"/>
            </a:endParaRPr>
          </a:p>
        </p:txBody>
      </p:sp>
      <p:sp>
        <p:nvSpPr>
          <p:cNvPr id="7" name="Text 4"/>
          <p:cNvSpPr/>
          <p:nvPr>
            <p:custDataLst>
              <p:tags r:id="rId4"/>
            </p:custDataLst>
          </p:nvPr>
        </p:nvSpPr>
        <p:spPr>
          <a:xfrm>
            <a:off x="4030601" y="1306190"/>
            <a:ext cx="55811" cy="188863"/>
          </a:xfrm>
          <a:prstGeom prst="rect">
            <a:avLst/>
          </a:prstGeom>
          <a:noFill/>
        </p:spPr>
        <p:txBody>
          <a:bodyPr wrap="none" lIns="0" tIns="0" rIns="0" bIns="0" rtlCol="0" anchor="t"/>
          <a:lstStyle/>
          <a:p>
            <a:pPr algn="ctr">
              <a:lnSpc>
                <a:spcPts val="1470"/>
              </a:lnSpc>
            </a:pPr>
            <a:r>
              <a:rPr lang="en-US" sz="1500" dirty="0">
                <a:solidFill>
                  <a:schemeClr val="tx1">
                    <a:lumMod val="50000"/>
                  </a:schemeClr>
                </a:solidFill>
                <a:latin typeface="Arial" panose="020B0604020202020204" pitchFamily="34" charset="0"/>
                <a:ea typeface="+mn-ea"/>
                <a:cs typeface="Arial" panose="020B0604020202020204" pitchFamily="34" charset="0"/>
              </a:rPr>
              <a:t>1</a:t>
            </a:r>
          </a:p>
        </p:txBody>
      </p:sp>
      <p:sp>
        <p:nvSpPr>
          <p:cNvPr id="8" name="Text 5"/>
          <p:cNvSpPr/>
          <p:nvPr>
            <p:custDataLst>
              <p:tags r:id="rId5"/>
            </p:custDataLst>
          </p:nvPr>
        </p:nvSpPr>
        <p:spPr>
          <a:xfrm>
            <a:off x="4751040" y="1259012"/>
            <a:ext cx="1765176" cy="180974"/>
          </a:xfrm>
          <a:prstGeom prst="rect">
            <a:avLst/>
          </a:prstGeom>
          <a:noFill/>
        </p:spPr>
        <p:txBody>
          <a:bodyPr wrap="square" lIns="0" tIns="0" rIns="0" bIns="0" rtlCol="0" anchor="t">
            <a:noAutofit/>
          </a:bodyPr>
          <a:lstStyle/>
          <a:p>
            <a:pPr>
              <a:lnSpc>
                <a:spcPts val="1530"/>
              </a:lnSpc>
            </a:pPr>
            <a:r>
              <a:rPr lang="en-US" dirty="0">
                <a:solidFill>
                  <a:schemeClr val="tx1"/>
                </a:solidFill>
                <a:latin typeface="Arial" panose="020B0604020202020204" pitchFamily="34" charset="0"/>
                <a:ea typeface="+mn-ea"/>
                <a:cs typeface="Arial" panose="020B0604020202020204" pitchFamily="34" charset="0"/>
              </a:rPr>
              <a:t>Phát hiện Khuôn mặt</a:t>
            </a:r>
          </a:p>
        </p:txBody>
      </p:sp>
      <p:sp>
        <p:nvSpPr>
          <p:cNvPr id="9" name="Text 6"/>
          <p:cNvSpPr/>
          <p:nvPr>
            <p:custDataLst>
              <p:tags r:id="rId6"/>
            </p:custDataLst>
          </p:nvPr>
        </p:nvSpPr>
        <p:spPr>
          <a:xfrm>
            <a:off x="4751039" y="1531599"/>
            <a:ext cx="4426649" cy="185357"/>
          </a:xfrm>
          <a:prstGeom prst="rect">
            <a:avLst/>
          </a:prstGeom>
          <a:noFill/>
        </p:spPr>
        <p:txBody>
          <a:bodyPr wrap="square" lIns="0" tIns="0" rIns="0" bIns="0" rtlCol="0" anchor="t">
            <a:noAutofit/>
          </a:bodyPr>
          <a:lstStyle/>
          <a:p>
            <a:pPr>
              <a:lnSpc>
                <a:spcPts val="1565"/>
              </a:lnSpc>
            </a:pPr>
            <a:r>
              <a:rPr lang="en-US" sz="1200" dirty="0">
                <a:solidFill>
                  <a:schemeClr val="tx1"/>
                </a:solidFill>
                <a:latin typeface="Arial" panose="020B0604020202020204" pitchFamily="34" charset="0"/>
                <a:ea typeface="+mn-ea"/>
                <a:cs typeface="Arial" panose="020B0604020202020204" pitchFamily="34" charset="0"/>
              </a:rPr>
              <a:t>Xác định vị trí khuôn mặt trong hình ảnh.</a:t>
            </a:r>
          </a:p>
        </p:txBody>
      </p:sp>
      <p:sp>
        <p:nvSpPr>
          <p:cNvPr id="10" name="Shape 7"/>
          <p:cNvSpPr/>
          <p:nvPr/>
        </p:nvSpPr>
        <p:spPr>
          <a:xfrm>
            <a:off x="4185903" y="2244849"/>
            <a:ext cx="440680" cy="14288"/>
          </a:xfrm>
          <a:prstGeom prst="roundRect">
            <a:avLst>
              <a:gd name="adj" fmla="val 370132"/>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sp>
        <p:nvSpPr>
          <p:cNvPr id="11" name="Shape 8"/>
          <p:cNvSpPr/>
          <p:nvPr/>
        </p:nvSpPr>
        <p:spPr>
          <a:xfrm>
            <a:off x="3916896" y="2110384"/>
            <a:ext cx="283294" cy="283294"/>
          </a:xfrm>
          <a:prstGeom prst="roundRect">
            <a:avLst>
              <a:gd name="adj" fmla="val 18667"/>
            </a:avLst>
          </a:prstGeom>
          <a:solidFill>
            <a:schemeClr val="accent2"/>
          </a:solidFill>
          <a:ln w="7620">
            <a:solidFill>
              <a:srgbClr val="B8BFDF"/>
            </a:solidFill>
            <a:prstDash val="solid"/>
          </a:ln>
        </p:spPr>
        <p:txBody>
          <a:bodyPr/>
          <a:lstStyle/>
          <a:p>
            <a:endParaRPr lang="vi-VN">
              <a:latin typeface="Arial" panose="020B0604020202020204" pitchFamily="34" charset="0"/>
              <a:cs typeface="Arial" panose="020B0604020202020204" pitchFamily="34" charset="0"/>
            </a:endParaRPr>
          </a:p>
        </p:txBody>
      </p:sp>
      <p:sp>
        <p:nvSpPr>
          <p:cNvPr id="12" name="Text 9"/>
          <p:cNvSpPr/>
          <p:nvPr>
            <p:custDataLst>
              <p:tags r:id="rId7"/>
            </p:custDataLst>
          </p:nvPr>
        </p:nvSpPr>
        <p:spPr>
          <a:xfrm>
            <a:off x="4009244" y="2157562"/>
            <a:ext cx="98524" cy="188863"/>
          </a:xfrm>
          <a:prstGeom prst="rect">
            <a:avLst/>
          </a:prstGeom>
          <a:noFill/>
        </p:spPr>
        <p:txBody>
          <a:bodyPr wrap="none" lIns="0" tIns="0" rIns="0" bIns="0" rtlCol="0" anchor="t"/>
          <a:lstStyle/>
          <a:p>
            <a:pPr algn="ctr">
              <a:lnSpc>
                <a:spcPts val="1470"/>
              </a:lnSpc>
            </a:pPr>
            <a:r>
              <a:rPr lang="en-US" sz="1500" dirty="0">
                <a:solidFill>
                  <a:schemeClr val="tx1">
                    <a:lumMod val="50000"/>
                  </a:schemeClr>
                </a:solidFill>
                <a:latin typeface="Arial" panose="020B0604020202020204" pitchFamily="34" charset="0"/>
                <a:ea typeface="+mn-ea"/>
                <a:cs typeface="Arial" panose="020B0604020202020204" pitchFamily="34" charset="0"/>
              </a:rPr>
              <a:t>2</a:t>
            </a:r>
          </a:p>
        </p:txBody>
      </p:sp>
      <p:sp>
        <p:nvSpPr>
          <p:cNvPr id="13" name="Text 10"/>
          <p:cNvSpPr/>
          <p:nvPr>
            <p:custDataLst>
              <p:tags r:id="rId8"/>
            </p:custDataLst>
          </p:nvPr>
        </p:nvSpPr>
        <p:spPr>
          <a:xfrm>
            <a:off x="4751040" y="2110383"/>
            <a:ext cx="1849105" cy="180974"/>
          </a:xfrm>
          <a:prstGeom prst="rect">
            <a:avLst/>
          </a:prstGeom>
          <a:noFill/>
        </p:spPr>
        <p:txBody>
          <a:bodyPr wrap="square" lIns="0" tIns="0" rIns="0" bIns="0" rtlCol="0" anchor="t">
            <a:noAutofit/>
          </a:bodyPr>
          <a:lstStyle/>
          <a:p>
            <a:pPr>
              <a:lnSpc>
                <a:spcPts val="1530"/>
              </a:lnSpc>
            </a:pPr>
            <a:r>
              <a:rPr lang="en-US" dirty="0">
                <a:solidFill>
                  <a:schemeClr val="tx1"/>
                </a:solidFill>
                <a:latin typeface="Arial" panose="020B0604020202020204" pitchFamily="34" charset="0"/>
                <a:ea typeface="+mn-ea"/>
                <a:cs typeface="Arial" panose="020B0604020202020204" pitchFamily="34" charset="0"/>
              </a:rPr>
              <a:t>Phân đoạn Khuôn mặt</a:t>
            </a:r>
          </a:p>
        </p:txBody>
      </p:sp>
      <p:sp>
        <p:nvSpPr>
          <p:cNvPr id="14" name="Text 11"/>
          <p:cNvSpPr/>
          <p:nvPr>
            <p:custDataLst>
              <p:tags r:id="rId9"/>
            </p:custDataLst>
          </p:nvPr>
        </p:nvSpPr>
        <p:spPr>
          <a:xfrm>
            <a:off x="4751039" y="2382970"/>
            <a:ext cx="4426649" cy="185357"/>
          </a:xfrm>
          <a:prstGeom prst="rect">
            <a:avLst/>
          </a:prstGeom>
          <a:noFill/>
        </p:spPr>
        <p:txBody>
          <a:bodyPr wrap="square" lIns="0" tIns="0" rIns="0" bIns="0" rtlCol="0" anchor="t">
            <a:noAutofit/>
          </a:bodyPr>
          <a:lstStyle/>
          <a:p>
            <a:pPr>
              <a:lnSpc>
                <a:spcPts val="1565"/>
              </a:lnSpc>
            </a:pPr>
            <a:r>
              <a:rPr lang="en-US" sz="1200" dirty="0">
                <a:solidFill>
                  <a:schemeClr val="tx1"/>
                </a:solidFill>
                <a:latin typeface="Arial" panose="020B0604020202020204" pitchFamily="34" charset="0"/>
                <a:ea typeface="+mn-ea"/>
                <a:cs typeface="Arial" panose="020B0604020202020204" pitchFamily="34" charset="0"/>
              </a:rPr>
              <a:t>Tách khuôn mặt khỏi nền và chuẩn bị cho xử lý tiếp theo.</a:t>
            </a:r>
          </a:p>
        </p:txBody>
      </p:sp>
      <p:sp>
        <p:nvSpPr>
          <p:cNvPr id="15" name="Shape 12"/>
          <p:cNvSpPr/>
          <p:nvPr/>
        </p:nvSpPr>
        <p:spPr>
          <a:xfrm>
            <a:off x="4185903" y="3096220"/>
            <a:ext cx="440680" cy="14288"/>
          </a:xfrm>
          <a:prstGeom prst="roundRect">
            <a:avLst>
              <a:gd name="adj" fmla="val 370132"/>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sp>
        <p:nvSpPr>
          <p:cNvPr id="16" name="Shape 13"/>
          <p:cNvSpPr/>
          <p:nvPr/>
        </p:nvSpPr>
        <p:spPr>
          <a:xfrm>
            <a:off x="3916896" y="2961755"/>
            <a:ext cx="283294" cy="283294"/>
          </a:xfrm>
          <a:prstGeom prst="roundRect">
            <a:avLst>
              <a:gd name="adj" fmla="val 18667"/>
            </a:avLst>
          </a:prstGeom>
          <a:solidFill>
            <a:schemeClr val="accent2"/>
          </a:solidFill>
          <a:ln w="7620">
            <a:solidFill>
              <a:srgbClr val="B8BFDF"/>
            </a:solidFill>
            <a:prstDash val="solid"/>
          </a:ln>
        </p:spPr>
        <p:txBody>
          <a:bodyPr/>
          <a:lstStyle/>
          <a:p>
            <a:endParaRPr lang="vi-VN">
              <a:latin typeface="Arial" panose="020B0604020202020204" pitchFamily="34" charset="0"/>
              <a:cs typeface="Arial" panose="020B0604020202020204" pitchFamily="34" charset="0"/>
            </a:endParaRPr>
          </a:p>
        </p:txBody>
      </p:sp>
      <p:sp>
        <p:nvSpPr>
          <p:cNvPr id="17" name="Text 14"/>
          <p:cNvSpPr/>
          <p:nvPr>
            <p:custDataLst>
              <p:tags r:id="rId10"/>
            </p:custDataLst>
          </p:nvPr>
        </p:nvSpPr>
        <p:spPr>
          <a:xfrm>
            <a:off x="4005523" y="3008933"/>
            <a:ext cx="106040" cy="188863"/>
          </a:xfrm>
          <a:prstGeom prst="rect">
            <a:avLst/>
          </a:prstGeom>
          <a:noFill/>
        </p:spPr>
        <p:txBody>
          <a:bodyPr wrap="none" lIns="0" tIns="0" rIns="0" bIns="0" rtlCol="0" anchor="t"/>
          <a:lstStyle/>
          <a:p>
            <a:pPr algn="ctr">
              <a:lnSpc>
                <a:spcPts val="1470"/>
              </a:lnSpc>
            </a:pPr>
            <a:r>
              <a:rPr lang="en-US" sz="1500" dirty="0">
                <a:solidFill>
                  <a:schemeClr val="tx1">
                    <a:lumMod val="50000"/>
                  </a:schemeClr>
                </a:solidFill>
                <a:latin typeface="Arial" panose="020B0604020202020204" pitchFamily="34" charset="0"/>
                <a:ea typeface="+mn-ea"/>
                <a:cs typeface="Arial" panose="020B0604020202020204" pitchFamily="34" charset="0"/>
              </a:rPr>
              <a:t>3</a:t>
            </a:r>
          </a:p>
        </p:txBody>
      </p:sp>
      <p:sp>
        <p:nvSpPr>
          <p:cNvPr id="18" name="Text 15"/>
          <p:cNvSpPr/>
          <p:nvPr>
            <p:custDataLst>
              <p:tags r:id="rId11"/>
            </p:custDataLst>
          </p:nvPr>
        </p:nvSpPr>
        <p:spPr>
          <a:xfrm>
            <a:off x="4751039" y="2961755"/>
            <a:ext cx="1762759" cy="180974"/>
          </a:xfrm>
          <a:prstGeom prst="rect">
            <a:avLst/>
          </a:prstGeom>
          <a:noFill/>
        </p:spPr>
        <p:txBody>
          <a:bodyPr wrap="square" lIns="0" tIns="0" rIns="0" bIns="0" rtlCol="0" anchor="t">
            <a:normAutofit fontScale="85000" lnSpcReduction="10000"/>
          </a:bodyPr>
          <a:lstStyle/>
          <a:p>
            <a:pPr>
              <a:lnSpc>
                <a:spcPts val="1530"/>
              </a:lnSpc>
            </a:pPr>
            <a:r>
              <a:rPr lang="en-US" dirty="0">
                <a:solidFill>
                  <a:schemeClr val="tx1"/>
                </a:solidFill>
                <a:latin typeface="Arial" panose="020B0604020202020204" pitchFamily="34" charset="0"/>
                <a:ea typeface="+mn-ea"/>
                <a:cs typeface="Arial" panose="020B0604020202020204" pitchFamily="34" charset="0"/>
              </a:rPr>
              <a:t>Trích xuất Đặc trưng</a:t>
            </a:r>
          </a:p>
        </p:txBody>
      </p:sp>
      <p:sp>
        <p:nvSpPr>
          <p:cNvPr id="19" name="Text 16"/>
          <p:cNvSpPr/>
          <p:nvPr>
            <p:custDataLst>
              <p:tags r:id="rId12"/>
            </p:custDataLst>
          </p:nvPr>
        </p:nvSpPr>
        <p:spPr>
          <a:xfrm>
            <a:off x="4751039" y="3250423"/>
            <a:ext cx="3551089" cy="370713"/>
          </a:xfrm>
          <a:prstGeom prst="rect">
            <a:avLst/>
          </a:prstGeom>
          <a:noFill/>
        </p:spPr>
        <p:txBody>
          <a:bodyPr wrap="square" lIns="0" tIns="0" rIns="0" bIns="0" rtlCol="0" anchor="t">
            <a:noAutofit/>
          </a:bodyPr>
          <a:lstStyle/>
          <a:p>
            <a:pPr>
              <a:lnSpc>
                <a:spcPts val="1565"/>
              </a:lnSpc>
            </a:pPr>
            <a:r>
              <a:rPr lang="en-US" sz="1200" dirty="0">
                <a:solidFill>
                  <a:schemeClr val="tx1"/>
                </a:solidFill>
                <a:latin typeface="Arial" panose="020B0604020202020204" pitchFamily="34" charset="0"/>
                <a:ea typeface="+mn-ea"/>
                <a:cs typeface="Arial" panose="020B0604020202020204" pitchFamily="34" charset="0"/>
              </a:rPr>
              <a:t>Tạo ra một biểu diễn số học của khuôn mặt, phản ánh các đặc điểm độc đáo.</a:t>
            </a:r>
          </a:p>
        </p:txBody>
      </p:sp>
      <p:sp>
        <p:nvSpPr>
          <p:cNvPr id="20" name="Shape 17"/>
          <p:cNvSpPr/>
          <p:nvPr/>
        </p:nvSpPr>
        <p:spPr>
          <a:xfrm>
            <a:off x="4185903" y="4149030"/>
            <a:ext cx="440680" cy="14288"/>
          </a:xfrm>
          <a:prstGeom prst="roundRect">
            <a:avLst>
              <a:gd name="adj" fmla="val 370132"/>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sp>
        <p:nvSpPr>
          <p:cNvPr id="21" name="Shape 18"/>
          <p:cNvSpPr/>
          <p:nvPr/>
        </p:nvSpPr>
        <p:spPr>
          <a:xfrm>
            <a:off x="3916896" y="4014565"/>
            <a:ext cx="283294" cy="283294"/>
          </a:xfrm>
          <a:prstGeom prst="roundRect">
            <a:avLst>
              <a:gd name="adj" fmla="val 18667"/>
            </a:avLst>
          </a:prstGeom>
          <a:solidFill>
            <a:schemeClr val="accent2"/>
          </a:solidFill>
          <a:ln w="7620">
            <a:solidFill>
              <a:srgbClr val="B8BFDF"/>
            </a:solidFill>
            <a:prstDash val="solid"/>
          </a:ln>
        </p:spPr>
        <p:txBody>
          <a:bodyPr/>
          <a:lstStyle/>
          <a:p>
            <a:endParaRPr lang="vi-VN">
              <a:latin typeface="Arial" panose="020B0604020202020204" pitchFamily="34" charset="0"/>
              <a:cs typeface="Arial" panose="020B0604020202020204" pitchFamily="34" charset="0"/>
            </a:endParaRPr>
          </a:p>
        </p:txBody>
      </p:sp>
      <p:sp>
        <p:nvSpPr>
          <p:cNvPr id="22" name="Text 19"/>
          <p:cNvSpPr/>
          <p:nvPr>
            <p:custDataLst>
              <p:tags r:id="rId13"/>
            </p:custDataLst>
          </p:nvPr>
        </p:nvSpPr>
        <p:spPr>
          <a:xfrm>
            <a:off x="4010509" y="4061743"/>
            <a:ext cx="95994" cy="188863"/>
          </a:xfrm>
          <a:prstGeom prst="rect">
            <a:avLst/>
          </a:prstGeom>
          <a:noFill/>
        </p:spPr>
        <p:txBody>
          <a:bodyPr wrap="none" lIns="0" tIns="0" rIns="0" bIns="0" rtlCol="0" anchor="t"/>
          <a:lstStyle/>
          <a:p>
            <a:pPr algn="ctr">
              <a:lnSpc>
                <a:spcPts val="1470"/>
              </a:lnSpc>
            </a:pPr>
            <a:r>
              <a:rPr lang="en-US" sz="1500" dirty="0">
                <a:solidFill>
                  <a:schemeClr val="tx1">
                    <a:lumMod val="50000"/>
                  </a:schemeClr>
                </a:solidFill>
                <a:latin typeface="Arial" panose="020B0604020202020204" pitchFamily="34" charset="0"/>
                <a:ea typeface="+mn-ea"/>
                <a:cs typeface="Arial" panose="020B0604020202020204" pitchFamily="34" charset="0"/>
              </a:rPr>
              <a:t>4</a:t>
            </a:r>
          </a:p>
        </p:txBody>
      </p:sp>
      <p:sp>
        <p:nvSpPr>
          <p:cNvPr id="23" name="Text 20"/>
          <p:cNvSpPr/>
          <p:nvPr>
            <p:custDataLst>
              <p:tags r:id="rId14"/>
            </p:custDataLst>
          </p:nvPr>
        </p:nvSpPr>
        <p:spPr>
          <a:xfrm>
            <a:off x="4751040" y="4014565"/>
            <a:ext cx="1879359" cy="180974"/>
          </a:xfrm>
          <a:prstGeom prst="rect">
            <a:avLst/>
          </a:prstGeom>
          <a:noFill/>
        </p:spPr>
        <p:txBody>
          <a:bodyPr wrap="square" lIns="0" tIns="0" rIns="0" bIns="0" rtlCol="0" anchor="t">
            <a:noAutofit/>
          </a:bodyPr>
          <a:lstStyle/>
          <a:p>
            <a:pPr>
              <a:lnSpc>
                <a:spcPts val="1530"/>
              </a:lnSpc>
            </a:pPr>
            <a:r>
              <a:rPr lang="en-US" dirty="0">
                <a:solidFill>
                  <a:schemeClr val="tx1"/>
                </a:solidFill>
                <a:latin typeface="Arial" panose="020B0604020202020204" pitchFamily="34" charset="0"/>
                <a:ea typeface="+mn-ea"/>
                <a:cs typeface="Arial" panose="020B0604020202020204" pitchFamily="34" charset="0"/>
              </a:rPr>
              <a:t>Nhận dạng Khuôn mặt</a:t>
            </a:r>
          </a:p>
        </p:txBody>
      </p:sp>
      <p:sp>
        <p:nvSpPr>
          <p:cNvPr id="24" name="Text 21"/>
          <p:cNvSpPr/>
          <p:nvPr>
            <p:custDataLst>
              <p:tags r:id="rId15"/>
            </p:custDataLst>
          </p:nvPr>
        </p:nvSpPr>
        <p:spPr>
          <a:xfrm>
            <a:off x="4751039" y="4303233"/>
            <a:ext cx="3666529" cy="370713"/>
          </a:xfrm>
          <a:prstGeom prst="rect">
            <a:avLst/>
          </a:prstGeom>
          <a:noFill/>
        </p:spPr>
        <p:txBody>
          <a:bodyPr wrap="square" lIns="0" tIns="0" rIns="0" bIns="0" rtlCol="0" anchor="t">
            <a:normAutofit fontScale="85000" lnSpcReduction="10000"/>
          </a:bodyPr>
          <a:lstStyle/>
          <a:p>
            <a:pPr>
              <a:lnSpc>
                <a:spcPts val="1565"/>
              </a:lnSpc>
            </a:pPr>
            <a:r>
              <a:rPr lang="en-US" sz="1050" dirty="0">
                <a:solidFill>
                  <a:schemeClr val="tx1"/>
                </a:solidFill>
                <a:latin typeface="Arial" panose="020B0604020202020204" pitchFamily="34" charset="0"/>
                <a:ea typeface="+mn-ea"/>
                <a:cs typeface="Arial" panose="020B0604020202020204" pitchFamily="34" charset="0"/>
              </a:rPr>
              <a:t>So sánh đặc trưng trích xuất với cơ sở dữ liệu để xác định danh tính.</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900"/>
                                        <p:tgtEl>
                                          <p:spTgt spid="2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3000"/>
                                        <p:tgtEl>
                                          <p:spTgt spid="4"/>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4"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par>
                                <p:cTn id="29" presetID="22" presetClass="entr" presetSubtype="4" fill="hold" grpId="0"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par>
                                <p:cTn id="32" presetID="22" presetClass="entr" presetSubtype="4" fill="hold" grpId="0" nodeType="withEffect">
                                  <p:stCondLst>
                                    <p:cond delay="75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8" fill="hold" grpId="0" nodeType="withEffect">
                                  <p:stCondLst>
                                    <p:cond delay="75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par>
                                <p:cTn id="38" presetID="22" presetClass="entr" presetSubtype="8" fill="hold" grpId="0" nodeType="withEffect">
                                  <p:stCondLst>
                                    <p:cond delay="75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par>
                                <p:cTn id="41" presetID="22" presetClass="entr" presetSubtype="4" fill="hold" grpId="0" nodeType="withEffect">
                                  <p:stCondLst>
                                    <p:cond delay="125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grpId="0" nodeType="withEffect">
                                  <p:stCondLst>
                                    <p:cond delay="125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grpId="0" nodeType="withEffect">
                                  <p:stCondLst>
                                    <p:cond delay="125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par>
                                <p:cTn id="50" presetID="22" presetClass="entr" presetSubtype="8" fill="hold" grpId="0" nodeType="withEffect">
                                  <p:stCondLst>
                                    <p:cond delay="125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par>
                                <p:cTn id="53" presetID="22" presetClass="entr" presetSubtype="8" fill="hold" grpId="0" nodeType="withEffect">
                                  <p:stCondLst>
                                    <p:cond delay="125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4" fill="hold" grpId="0" nodeType="withEffect">
                                  <p:stCondLst>
                                    <p:cond delay="175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22" presetClass="entr" presetSubtype="4" fill="hold" grpId="0" nodeType="withEffect">
                                  <p:stCondLst>
                                    <p:cond delay="175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par>
                                <p:cTn id="62" presetID="22" presetClass="entr" presetSubtype="4" fill="hold" grpId="0" nodeType="withEffect">
                                  <p:stCondLst>
                                    <p:cond delay="175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500"/>
                                        <p:tgtEl>
                                          <p:spTgt spid="22"/>
                                        </p:tgtEl>
                                      </p:cBhvr>
                                    </p:animEffect>
                                  </p:childTnLst>
                                </p:cTn>
                              </p:par>
                              <p:par>
                                <p:cTn id="65" presetID="22" presetClass="entr" presetSubtype="8" fill="hold" grpId="0" nodeType="withEffect">
                                  <p:stCondLst>
                                    <p:cond delay="175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par>
                                <p:cTn id="68" presetID="22" presetClass="entr" presetSubtype="8" fill="hold" grpId="0" nodeType="withEffect">
                                  <p:stCondLst>
                                    <p:cond delay="175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animBg="1"/>
      <p:bldP spid="11" grpId="0" animBg="1"/>
      <p:bldP spid="12" grpId="0"/>
      <p:bldP spid="13" grpId="0"/>
      <p:bldP spid="14" grpId="0"/>
      <p:bldP spid="15" grpId="0" animBg="1"/>
      <p:bldP spid="16" grpId="0" animBg="1"/>
      <p:bldP spid="17" grpId="0"/>
      <p:bldP spid="18" grpId="0"/>
      <p:bldP spid="19" grpId="0"/>
      <p:bldP spid="20" grpId="0" animBg="1"/>
      <p:bldP spid="21" grpId="0" animBg="1"/>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custDataLst>
              <p:tags r:id="rId2"/>
            </p:custDataLst>
          </p:nvPr>
        </p:nvSpPr>
        <p:spPr>
          <a:xfrm>
            <a:off x="3925119" y="450131"/>
            <a:ext cx="4722763" cy="885974"/>
          </a:xfrm>
          <a:prstGeom prst="rect">
            <a:avLst/>
          </a:prstGeom>
          <a:noFill/>
        </p:spPr>
        <p:txBody>
          <a:bodyPr wrap="square" lIns="0" tIns="0" rIns="0" bIns="0" rtlCol="0" anchor="t">
            <a:normAutofit fontScale="97500"/>
          </a:bodyPr>
          <a:lstStyle/>
          <a:p>
            <a:pPr>
              <a:lnSpc>
                <a:spcPts val="3470"/>
              </a:lnSpc>
            </a:pPr>
            <a:r>
              <a:rPr lang="en-US" sz="2800" dirty="0">
                <a:solidFill>
                  <a:schemeClr val="tx1"/>
                </a:solidFill>
                <a:latin typeface="Arial" panose="020B0604020202020204" pitchFamily="34" charset="0"/>
                <a:ea typeface="+mn-ea"/>
                <a:cs typeface="Arial" panose="020B0604020202020204" pitchFamily="34" charset="0"/>
              </a:rPr>
              <a:t>3.1.3 Hạn chế và Tồn tại của Phương pháp</a:t>
            </a:r>
          </a:p>
        </p:txBody>
      </p:sp>
      <p:sp>
        <p:nvSpPr>
          <p:cNvPr id="4" name="Shape 1"/>
          <p:cNvSpPr/>
          <p:nvPr/>
        </p:nvSpPr>
        <p:spPr>
          <a:xfrm>
            <a:off x="3925119" y="1548705"/>
            <a:ext cx="2290539" cy="1501453"/>
          </a:xfrm>
          <a:prstGeom prst="roundRect">
            <a:avLst>
              <a:gd name="adj" fmla="val 3966"/>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5" name="Text 2"/>
          <p:cNvSpPr/>
          <p:nvPr>
            <p:custDataLst>
              <p:tags r:id="rId3"/>
            </p:custDataLst>
          </p:nvPr>
        </p:nvSpPr>
        <p:spPr>
          <a:xfrm>
            <a:off x="4071640" y="1695227"/>
            <a:ext cx="1997497" cy="442913"/>
          </a:xfrm>
          <a:prstGeom prst="rect">
            <a:avLst/>
          </a:prstGeom>
          <a:noFill/>
        </p:spPr>
        <p:txBody>
          <a:bodyPr wrap="square" lIns="0" tIns="0" rIns="0" bIns="0" rtlCol="0" anchor="t">
            <a:normAutofit/>
          </a:bodyPr>
          <a:lstStyle/>
          <a:p>
            <a:pPr marL="400050" indent="-400050">
              <a:lnSpc>
                <a:spcPts val="1720"/>
              </a:lnSpc>
              <a:buFont typeface="Wingdings" panose="05000000000000000000" charset="0"/>
              <a:buChar char="q"/>
            </a:pPr>
            <a:r>
              <a:rPr lang="en-US" b="1" dirty="0">
                <a:solidFill>
                  <a:schemeClr val="tx1">
                    <a:lumMod val="50000"/>
                  </a:schemeClr>
                </a:solidFill>
                <a:latin typeface="Arial" panose="020B0604020202020204" pitchFamily="34" charset="0"/>
                <a:ea typeface="+mn-ea"/>
                <a:cs typeface="Arial" panose="020B0604020202020204" pitchFamily="34" charset="0"/>
              </a:rPr>
              <a:t>Độ chính xác và Độ tin cậy</a:t>
            </a:r>
          </a:p>
        </p:txBody>
      </p:sp>
      <p:sp>
        <p:nvSpPr>
          <p:cNvPr id="6" name="Text 3"/>
          <p:cNvSpPr/>
          <p:nvPr>
            <p:custDataLst>
              <p:tags r:id="rId4"/>
            </p:custDataLst>
          </p:nvPr>
        </p:nvSpPr>
        <p:spPr>
          <a:xfrm>
            <a:off x="4071640" y="2223194"/>
            <a:ext cx="1997497" cy="680443"/>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Ảnh hưởng bởi ánh sáng, góc chụp, biểu cảm khuôn mặt, trang phục và phụ kiện.</a:t>
            </a:r>
          </a:p>
        </p:txBody>
      </p:sp>
      <p:sp>
        <p:nvSpPr>
          <p:cNvPr id="7" name="Shape 4"/>
          <p:cNvSpPr/>
          <p:nvPr/>
        </p:nvSpPr>
        <p:spPr>
          <a:xfrm>
            <a:off x="6357417" y="1548705"/>
            <a:ext cx="2290539" cy="1501453"/>
          </a:xfrm>
          <a:prstGeom prst="roundRect">
            <a:avLst>
              <a:gd name="adj" fmla="val 3966"/>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8" name="Text 5"/>
          <p:cNvSpPr/>
          <p:nvPr>
            <p:custDataLst>
              <p:tags r:id="rId5"/>
            </p:custDataLst>
          </p:nvPr>
        </p:nvSpPr>
        <p:spPr>
          <a:xfrm>
            <a:off x="6503938" y="1695227"/>
            <a:ext cx="1772022" cy="221456"/>
          </a:xfrm>
          <a:prstGeom prst="rect">
            <a:avLst/>
          </a:prstGeom>
          <a:noFill/>
        </p:spPr>
        <p:txBody>
          <a:bodyPr wrap="square" lIns="0" tIns="0" rIns="0" bIns="0" rtlCol="0" anchor="t">
            <a:normAutofit fontScale="95000"/>
          </a:bodyPr>
          <a:lstStyle/>
          <a:p>
            <a:pPr marL="342900" indent="-342900">
              <a:lnSpc>
                <a:spcPts val="1720"/>
              </a:lnSpc>
              <a:buFont typeface="Wingdings" panose="05000000000000000000" charset="0"/>
              <a:buChar char="q"/>
            </a:pPr>
            <a:r>
              <a:rPr lang="en-US" b="1" dirty="0">
                <a:solidFill>
                  <a:schemeClr val="tx1">
                    <a:lumMod val="50000"/>
                  </a:schemeClr>
                </a:solidFill>
                <a:latin typeface="Arial" panose="020B0604020202020204" pitchFamily="34" charset="0"/>
                <a:ea typeface="+mn-ea"/>
                <a:cs typeface="Arial" panose="020B0604020202020204" pitchFamily="34" charset="0"/>
              </a:rPr>
              <a:t>Thiếu công bằng</a:t>
            </a:r>
          </a:p>
        </p:txBody>
      </p:sp>
      <p:sp>
        <p:nvSpPr>
          <p:cNvPr id="9" name="Text 6"/>
          <p:cNvSpPr/>
          <p:nvPr>
            <p:custDataLst>
              <p:tags r:id="rId6"/>
            </p:custDataLst>
          </p:nvPr>
        </p:nvSpPr>
        <p:spPr>
          <a:xfrm>
            <a:off x="6503938" y="2001738"/>
            <a:ext cx="1997497" cy="680443"/>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Chênh lệch độ chính xác giữa các nhóm người, thiên vị trong thuật toán.</a:t>
            </a:r>
          </a:p>
        </p:txBody>
      </p:sp>
      <p:sp>
        <p:nvSpPr>
          <p:cNvPr id="10" name="Shape 7"/>
          <p:cNvSpPr/>
          <p:nvPr/>
        </p:nvSpPr>
        <p:spPr>
          <a:xfrm>
            <a:off x="3925119" y="3191917"/>
            <a:ext cx="2290539" cy="1501453"/>
          </a:xfrm>
          <a:prstGeom prst="roundRect">
            <a:avLst>
              <a:gd name="adj" fmla="val 3966"/>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11" name="Text 8"/>
          <p:cNvSpPr/>
          <p:nvPr>
            <p:custDataLst>
              <p:tags r:id="rId7"/>
            </p:custDataLst>
          </p:nvPr>
        </p:nvSpPr>
        <p:spPr>
          <a:xfrm>
            <a:off x="4071640" y="3338438"/>
            <a:ext cx="1997497" cy="442913"/>
          </a:xfrm>
          <a:prstGeom prst="rect">
            <a:avLst/>
          </a:prstGeom>
          <a:noFill/>
        </p:spPr>
        <p:txBody>
          <a:bodyPr wrap="square" lIns="0" tIns="0" rIns="0" bIns="0" rtlCol="0" anchor="t">
            <a:normAutofit/>
          </a:bodyPr>
          <a:lstStyle/>
          <a:p>
            <a:pPr marL="400050" indent="-400050">
              <a:lnSpc>
                <a:spcPts val="1720"/>
              </a:lnSpc>
              <a:buFont typeface="Wingdings" panose="05000000000000000000" charset="0"/>
              <a:buChar char="q"/>
            </a:pPr>
            <a:r>
              <a:rPr lang="en-US" b="1" dirty="0">
                <a:solidFill>
                  <a:schemeClr val="tx1">
                    <a:lumMod val="50000"/>
                  </a:schemeClr>
                </a:solidFill>
                <a:latin typeface="Arial" panose="020B0604020202020204" pitchFamily="34" charset="0"/>
                <a:ea typeface="+mn-ea"/>
                <a:cs typeface="Arial" panose="020B0604020202020204" pitchFamily="34" charset="0"/>
              </a:rPr>
              <a:t>Bảo mật và Quyền riêng tư</a:t>
            </a:r>
          </a:p>
        </p:txBody>
      </p:sp>
      <p:sp>
        <p:nvSpPr>
          <p:cNvPr id="12" name="Text 9"/>
          <p:cNvSpPr/>
          <p:nvPr>
            <p:custDataLst>
              <p:tags r:id="rId8"/>
            </p:custDataLst>
          </p:nvPr>
        </p:nvSpPr>
        <p:spPr>
          <a:xfrm>
            <a:off x="4071640" y="3866405"/>
            <a:ext cx="1997497" cy="680443"/>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Nguy cơ giả mạo, xâm phạm quyền riêng tư, lưu trữ và bảo vệ dữ liệu.</a:t>
            </a:r>
          </a:p>
        </p:txBody>
      </p:sp>
      <p:sp>
        <p:nvSpPr>
          <p:cNvPr id="13" name="Shape 10"/>
          <p:cNvSpPr/>
          <p:nvPr/>
        </p:nvSpPr>
        <p:spPr>
          <a:xfrm>
            <a:off x="6357417" y="3191917"/>
            <a:ext cx="2290539" cy="1501453"/>
          </a:xfrm>
          <a:prstGeom prst="roundRect">
            <a:avLst>
              <a:gd name="adj" fmla="val 3966"/>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14" name="Text 11"/>
          <p:cNvSpPr/>
          <p:nvPr>
            <p:custDataLst>
              <p:tags r:id="rId9"/>
            </p:custDataLst>
          </p:nvPr>
        </p:nvSpPr>
        <p:spPr>
          <a:xfrm>
            <a:off x="6503938" y="3338438"/>
            <a:ext cx="1997497" cy="442913"/>
          </a:xfrm>
          <a:prstGeom prst="rect">
            <a:avLst/>
          </a:prstGeom>
          <a:noFill/>
        </p:spPr>
        <p:txBody>
          <a:bodyPr wrap="square" lIns="0" tIns="0" rIns="0" bIns="0" rtlCol="0" anchor="t">
            <a:normAutofit/>
          </a:bodyPr>
          <a:lstStyle/>
          <a:p>
            <a:pPr marL="400050" indent="-400050">
              <a:lnSpc>
                <a:spcPts val="1720"/>
              </a:lnSpc>
              <a:buFont typeface="Wingdings" panose="05000000000000000000" charset="0"/>
              <a:buChar char="q"/>
            </a:pPr>
            <a:r>
              <a:rPr lang="en-US" b="1" dirty="0">
                <a:solidFill>
                  <a:schemeClr val="tx1">
                    <a:lumMod val="50000"/>
                  </a:schemeClr>
                </a:solidFill>
                <a:latin typeface="Arial" panose="020B0604020202020204" pitchFamily="34" charset="0"/>
                <a:ea typeface="+mn-ea"/>
                <a:cs typeface="Arial" panose="020B0604020202020204" pitchFamily="34" charset="0"/>
              </a:rPr>
              <a:t>Hiệu suất trên Dữ liệu lớn</a:t>
            </a:r>
          </a:p>
        </p:txBody>
      </p:sp>
      <p:pic>
        <p:nvPicPr>
          <p:cNvPr id="2" name="Image 0" descr="preencoded.png">
            <a:extLst>
              <a:ext uri="{FF2B5EF4-FFF2-40B4-BE49-F238E27FC236}">
                <a16:creationId xmlns:a16="http://schemas.microsoft.com/office/drawing/2014/main" id="{33082A76-F584-EF20-B7EB-629BB72D0D3B}"/>
              </a:ext>
            </a:extLst>
          </p:cNvPr>
          <p:cNvPicPr>
            <a:picLocks noChangeAspect="1"/>
          </p:cNvPicPr>
          <p:nvPr>
            <p:custDataLst>
              <p:tags r:id="rId10"/>
            </p:custDataLst>
          </p:nvPr>
        </p:nvPicPr>
        <p:blipFill>
          <a:blip r:embed="rId14"/>
          <a:stretch>
            <a:fillRect/>
          </a:stretch>
        </p:blipFill>
        <p:spPr>
          <a:xfrm>
            <a:off x="-3645355" y="-20955"/>
            <a:ext cx="3429000" cy="5146104"/>
          </a:xfrm>
          <a:prstGeom prst="rect">
            <a:avLst/>
          </a:prstGeom>
        </p:spPr>
      </p:pic>
      <p:sp>
        <p:nvSpPr>
          <p:cNvPr id="15" name="Text 12"/>
          <p:cNvSpPr/>
          <p:nvPr>
            <p:custDataLst>
              <p:tags r:id="rId11"/>
            </p:custDataLst>
          </p:nvPr>
        </p:nvSpPr>
        <p:spPr>
          <a:xfrm>
            <a:off x="6503938" y="3866405"/>
            <a:ext cx="1997497" cy="680443"/>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Hiệu quả trên quy mô lớn, khả năng chịu lỗi, xử lý dữ liệu không hoàn hảo.</a:t>
            </a:r>
          </a:p>
        </p:txBody>
      </p:sp>
      <p:pic>
        <p:nvPicPr>
          <p:cNvPr id="16" name="Picture 15"/>
          <p:cNvPicPr>
            <a:picLocks noChangeAspect="1"/>
          </p:cNvPicPr>
          <p:nvPr/>
        </p:nvPicPr>
        <p:blipFill>
          <a:blip r:embed="rId15"/>
          <a:stretch>
            <a:fillRect/>
          </a:stretch>
        </p:blipFill>
        <p:spPr>
          <a:xfrm>
            <a:off x="-216355" y="-20955"/>
            <a:ext cx="3908425" cy="515937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250"/>
                                        <p:tgtEl>
                                          <p:spTgt spid="4"/>
                                        </p:tgtEl>
                                      </p:cBhvr>
                                    </p:animEffect>
                                  </p:childTnLst>
                                </p:cTn>
                              </p:par>
                              <p:par>
                                <p:cTn id="8" presetID="14" presetClass="entr" presetSubtype="1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250"/>
                                        <p:tgtEl>
                                          <p:spTgt spid="7"/>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par>
                                <p:cTn id="23" presetID="14" presetClass="entr" presetSubtype="10" fill="hold" grpId="0" nodeType="withEffect">
                                  <p:stCondLst>
                                    <p:cond delay="50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1250"/>
                                        <p:tgtEl>
                                          <p:spTgt spid="13"/>
                                        </p:tgtEl>
                                      </p:cBhvr>
                                    </p:animEffect>
                                  </p:childTnLst>
                                </p:cTn>
                              </p:par>
                              <p:par>
                                <p:cTn id="32" presetID="14" presetClass="entr" presetSubtype="10" fill="hold" grpId="0" nodeType="withEffect">
                                  <p:stCondLst>
                                    <p:cond delay="50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par>
                                <p:cTn id="35" presetID="14" presetClass="entr" presetSubtype="10" fill="hold" grpId="0" nodeType="withEffect">
                                  <p:stCondLst>
                                    <p:cond delay="50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par>
                                <p:cTn id="38" presetID="14" presetClass="entr" presetSubtype="10" fill="hold" grpId="0" nodeType="withEffect">
                                  <p:stCondLst>
                                    <p:cond delay="50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P spid="10" grpId="0" animBg="1"/>
      <p:bldP spid="11" grpId="0"/>
      <p:bldP spid="12" grpId="0"/>
      <p:bldP spid="13" grpId="0" animBg="1"/>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11"/>
          <a:srcRect l="10899" t="-3993" r="-3856" b="1646"/>
          <a:stretch>
            <a:fillRect/>
          </a:stretch>
        </p:blipFill>
        <p:spPr>
          <a:xfrm>
            <a:off x="0" y="0"/>
            <a:ext cx="5219700" cy="5143500"/>
          </a:xfrm>
          <a:custGeom>
            <a:avLst/>
            <a:gdLst>
              <a:gd name="connsiteX0" fmla="*/ 2202905 w 6448686"/>
              <a:gd name="connsiteY0" fmla="*/ 4824730 h 6858000"/>
              <a:gd name="connsiteX1" fmla="*/ 4035589 w 6448686"/>
              <a:gd name="connsiteY1" fmla="*/ 6657340 h 6858000"/>
              <a:gd name="connsiteX2" fmla="*/ 3834305 w 6448686"/>
              <a:gd name="connsiteY2" fmla="*/ 6858000 h 6858000"/>
              <a:gd name="connsiteX3" fmla="*/ 570253 w 6448686"/>
              <a:gd name="connsiteY3" fmla="*/ 6858000 h 6858000"/>
              <a:gd name="connsiteX4" fmla="*/ 369585 w 6448686"/>
              <a:gd name="connsiteY4" fmla="*/ 6657340 h 6858000"/>
              <a:gd name="connsiteX5" fmla="*/ 189238 w 6448686"/>
              <a:gd name="connsiteY5" fmla="*/ 2811145 h 6858000"/>
              <a:gd name="connsiteX6" fmla="*/ 2021922 w 6448686"/>
              <a:gd name="connsiteY6" fmla="*/ 4643755 h 6858000"/>
              <a:gd name="connsiteX7" fmla="*/ 188603 w 6448686"/>
              <a:gd name="connsiteY7" fmla="*/ 6476365 h 6858000"/>
              <a:gd name="connsiteX8" fmla="*/ 0 w 6448686"/>
              <a:gd name="connsiteY8" fmla="*/ 6287770 h 6858000"/>
              <a:gd name="connsiteX9" fmla="*/ 0 w 6448686"/>
              <a:gd name="connsiteY9" fmla="*/ 3000375 h 6858000"/>
              <a:gd name="connsiteX10" fmla="*/ 3163063 w 6448686"/>
              <a:gd name="connsiteY10" fmla="*/ 1806575 h 6858000"/>
              <a:gd name="connsiteX11" fmla="*/ 4995747 w 6448686"/>
              <a:gd name="connsiteY11" fmla="*/ 3639185 h 6858000"/>
              <a:gd name="connsiteX12" fmla="*/ 3162428 w 6448686"/>
              <a:gd name="connsiteY12" fmla="*/ 5471795 h 6858000"/>
              <a:gd name="connsiteX13" fmla="*/ 1329744 w 6448686"/>
              <a:gd name="connsiteY13" fmla="*/ 3639185 h 6858000"/>
              <a:gd name="connsiteX14" fmla="*/ 3897153 w 6448686"/>
              <a:gd name="connsiteY14" fmla="*/ 0 h 6858000"/>
              <a:gd name="connsiteX15" fmla="*/ 5334851 w 6448686"/>
              <a:gd name="connsiteY15" fmla="*/ 0 h 6858000"/>
              <a:gd name="connsiteX16" fmla="*/ 6448686 w 6448686"/>
              <a:gd name="connsiteY16" fmla="*/ 1113790 h 6858000"/>
              <a:gd name="connsiteX17" fmla="*/ 4616002 w 6448686"/>
              <a:gd name="connsiteY17" fmla="*/ 2946400 h 6858000"/>
              <a:gd name="connsiteX18" fmla="*/ 2783318 w 6448686"/>
              <a:gd name="connsiteY18" fmla="*/ 1113790 h 6858000"/>
              <a:gd name="connsiteX19" fmla="*/ 1668848 w 6448686"/>
              <a:gd name="connsiteY19" fmla="*/ 0 h 6858000"/>
              <a:gd name="connsiteX20" fmla="*/ 3495182 w 6448686"/>
              <a:gd name="connsiteY20" fmla="*/ 0 h 6858000"/>
              <a:gd name="connsiteX21" fmla="*/ 2582015 w 6448686"/>
              <a:gd name="connsiteY21" fmla="*/ 913130 h 6858000"/>
              <a:gd name="connsiteX22" fmla="*/ 942378 w 6448686"/>
              <a:gd name="connsiteY22" fmla="*/ 0 h 6858000"/>
              <a:gd name="connsiteX23" fmla="*/ 1356415 w 6448686"/>
              <a:gd name="connsiteY23" fmla="*/ 0 h 6858000"/>
              <a:gd name="connsiteX24" fmla="*/ 2982081 w 6448686"/>
              <a:gd name="connsiteY24" fmla="*/ 1625600 h 6858000"/>
              <a:gd name="connsiteX25" fmla="*/ 1148762 w 6448686"/>
              <a:gd name="connsiteY25" fmla="*/ 3458210 h 6858000"/>
              <a:gd name="connsiteX26" fmla="*/ 0 w 6448686"/>
              <a:gd name="connsiteY26" fmla="*/ 2309495 h 6858000"/>
              <a:gd name="connsiteX27" fmla="*/ 0 w 6448686"/>
              <a:gd name="connsiteY27" fmla="*/ 942340 h 6858000"/>
              <a:gd name="connsiteX28" fmla="*/ 0 w 6448686"/>
              <a:gd name="connsiteY28" fmla="*/ 0 h 6858000"/>
              <a:gd name="connsiteX29" fmla="*/ 578509 w 6448686"/>
              <a:gd name="connsiteY29" fmla="*/ 0 h 6858000"/>
              <a:gd name="connsiteX30" fmla="*/ 0 w 6448686"/>
              <a:gd name="connsiteY30" fmla="*/ 5784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448686" h="6858000">
                <a:moveTo>
                  <a:pt x="2202905" y="4824730"/>
                </a:moveTo>
                <a:lnTo>
                  <a:pt x="4035589" y="6657340"/>
                </a:lnTo>
                <a:lnTo>
                  <a:pt x="3834305" y="6858000"/>
                </a:lnTo>
                <a:lnTo>
                  <a:pt x="570253" y="6858000"/>
                </a:lnTo>
                <a:lnTo>
                  <a:pt x="369585" y="6657340"/>
                </a:lnTo>
                <a:close/>
                <a:moveTo>
                  <a:pt x="189238" y="2811145"/>
                </a:moveTo>
                <a:lnTo>
                  <a:pt x="2021922" y="4643755"/>
                </a:lnTo>
                <a:lnTo>
                  <a:pt x="188603" y="6476365"/>
                </a:lnTo>
                <a:lnTo>
                  <a:pt x="0" y="6287770"/>
                </a:lnTo>
                <a:lnTo>
                  <a:pt x="0" y="3000375"/>
                </a:lnTo>
                <a:close/>
                <a:moveTo>
                  <a:pt x="3163063" y="1806575"/>
                </a:moveTo>
                <a:lnTo>
                  <a:pt x="4995747" y="3639185"/>
                </a:lnTo>
                <a:lnTo>
                  <a:pt x="3162428" y="5471795"/>
                </a:lnTo>
                <a:lnTo>
                  <a:pt x="1329744" y="3639185"/>
                </a:lnTo>
                <a:close/>
                <a:moveTo>
                  <a:pt x="3897153" y="0"/>
                </a:moveTo>
                <a:lnTo>
                  <a:pt x="5334851" y="0"/>
                </a:lnTo>
                <a:lnTo>
                  <a:pt x="6448686" y="1113790"/>
                </a:lnTo>
                <a:lnTo>
                  <a:pt x="4616002" y="2946400"/>
                </a:lnTo>
                <a:lnTo>
                  <a:pt x="2783318" y="1113790"/>
                </a:lnTo>
                <a:close/>
                <a:moveTo>
                  <a:pt x="1668848" y="0"/>
                </a:moveTo>
                <a:lnTo>
                  <a:pt x="3495182" y="0"/>
                </a:lnTo>
                <a:lnTo>
                  <a:pt x="2582015" y="913130"/>
                </a:lnTo>
                <a:close/>
                <a:moveTo>
                  <a:pt x="942378" y="0"/>
                </a:moveTo>
                <a:lnTo>
                  <a:pt x="1356415" y="0"/>
                </a:lnTo>
                <a:lnTo>
                  <a:pt x="2982081" y="1625600"/>
                </a:lnTo>
                <a:lnTo>
                  <a:pt x="1148762" y="3458210"/>
                </a:lnTo>
                <a:lnTo>
                  <a:pt x="0" y="2309495"/>
                </a:lnTo>
                <a:lnTo>
                  <a:pt x="0" y="942340"/>
                </a:lnTo>
                <a:close/>
                <a:moveTo>
                  <a:pt x="0" y="0"/>
                </a:moveTo>
                <a:lnTo>
                  <a:pt x="578509" y="0"/>
                </a:lnTo>
                <a:lnTo>
                  <a:pt x="0" y="578485"/>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Text 0"/>
          <p:cNvSpPr/>
          <p:nvPr>
            <p:custDataLst>
              <p:tags r:id="rId3"/>
            </p:custDataLst>
          </p:nvPr>
        </p:nvSpPr>
        <p:spPr>
          <a:xfrm>
            <a:off x="323850" y="267335"/>
            <a:ext cx="5459095" cy="443230"/>
          </a:xfrm>
          <a:prstGeom prst="rect">
            <a:avLst/>
          </a:prstGeom>
          <a:noFill/>
        </p:spPr>
        <p:txBody>
          <a:bodyPr wrap="none" lIns="0" tIns="0" rIns="0" bIns="0" rtlCol="0" anchor="t"/>
          <a:lstStyle/>
          <a:p>
            <a:pPr>
              <a:lnSpc>
                <a:spcPts val="3470"/>
              </a:lnSpc>
            </a:pPr>
            <a:r>
              <a:rPr lang="en-US" sz="2800" b="1" dirty="0">
                <a:solidFill>
                  <a:schemeClr val="tx1"/>
                </a:solidFill>
                <a:latin typeface="+mn-lt"/>
                <a:ea typeface="+mn-ea"/>
                <a:cs typeface="Corben" pitchFamily="34" charset="-120"/>
              </a:rPr>
              <a:t>3.2 Các Công cụ sử dụng </a:t>
            </a:r>
          </a:p>
        </p:txBody>
      </p:sp>
      <p:sp>
        <p:nvSpPr>
          <p:cNvPr id="4" name="Text 1"/>
          <p:cNvSpPr/>
          <p:nvPr>
            <p:custDataLst>
              <p:tags r:id="rId4"/>
            </p:custDataLst>
          </p:nvPr>
        </p:nvSpPr>
        <p:spPr>
          <a:xfrm>
            <a:off x="4716329" y="1329368"/>
            <a:ext cx="3499619" cy="354360"/>
          </a:xfrm>
          <a:prstGeom prst="rect">
            <a:avLst/>
          </a:prstGeom>
          <a:noFill/>
        </p:spPr>
        <p:txBody>
          <a:bodyPr wrap="square" lIns="0" tIns="0" rIns="0" bIns="0" rtlCol="0" anchor="t">
            <a:normAutofit fontScale="87500"/>
          </a:bodyPr>
          <a:lstStyle/>
          <a:p>
            <a:pPr>
              <a:lnSpc>
                <a:spcPts val="2780"/>
              </a:lnSpc>
            </a:pPr>
            <a:r>
              <a:rPr lang="en-US" sz="2200" b="1" dirty="0">
                <a:solidFill>
                  <a:schemeClr val="tx1"/>
                </a:solidFill>
                <a:latin typeface="Arial" panose="020B0604020202020204" pitchFamily="34" charset="0"/>
                <a:ea typeface="+mn-ea"/>
                <a:cs typeface="Arial" panose="020B0604020202020204" pitchFamily="34" charset="0"/>
              </a:rPr>
              <a:t>3.2.1 Ngôn ngữ và Thư viện</a:t>
            </a:r>
          </a:p>
        </p:txBody>
      </p:sp>
      <p:sp>
        <p:nvSpPr>
          <p:cNvPr id="5" name="Text 2"/>
          <p:cNvSpPr/>
          <p:nvPr>
            <p:custDataLst>
              <p:tags r:id="rId5"/>
            </p:custDataLst>
          </p:nvPr>
        </p:nvSpPr>
        <p:spPr>
          <a:xfrm>
            <a:off x="4716329" y="2038087"/>
            <a:ext cx="1772022" cy="221456"/>
          </a:xfrm>
          <a:prstGeom prst="rect">
            <a:avLst/>
          </a:prstGeom>
          <a:noFill/>
        </p:spPr>
        <p:txBody>
          <a:bodyPr wrap="square" lIns="0" tIns="0" rIns="0" bIns="0" rtlCol="0" anchor="t">
            <a:noAutofit/>
          </a:bodyPr>
          <a:lstStyle/>
          <a:p>
            <a:pPr>
              <a:lnSpc>
                <a:spcPts val="1720"/>
              </a:lnSpc>
            </a:pPr>
            <a:r>
              <a:rPr lang="en-US" sz="2000" b="1" dirty="0">
                <a:solidFill>
                  <a:schemeClr val="tx1"/>
                </a:solidFill>
                <a:latin typeface="Arial" panose="020B0604020202020204" pitchFamily="34" charset="0"/>
                <a:ea typeface="+mn-ea"/>
                <a:cs typeface="Arial" panose="020B0604020202020204" pitchFamily="34" charset="0"/>
              </a:rPr>
              <a:t>Python</a:t>
            </a:r>
          </a:p>
        </p:txBody>
      </p:sp>
      <p:sp>
        <p:nvSpPr>
          <p:cNvPr id="6" name="Text 3"/>
          <p:cNvSpPr/>
          <p:nvPr>
            <p:custDataLst>
              <p:tags r:id="rId6"/>
            </p:custDataLst>
          </p:nvPr>
        </p:nvSpPr>
        <p:spPr>
          <a:xfrm>
            <a:off x="4716329" y="2401301"/>
            <a:ext cx="3902943" cy="723007"/>
          </a:xfrm>
          <a:prstGeom prst="rect">
            <a:avLst/>
          </a:prstGeom>
          <a:noFill/>
        </p:spPr>
        <p:txBody>
          <a:bodyPr wrap="square" lIns="0" tIns="0" rIns="0" bIns="0" rtlCol="0" anchor="t">
            <a:noAutofit/>
          </a:bodyPr>
          <a:lstStyle/>
          <a:p>
            <a:pPr>
              <a:lnSpc>
                <a:spcPts val="1780"/>
              </a:lnSpc>
            </a:pPr>
            <a:r>
              <a:rPr lang="en-US" sz="1800" dirty="0">
                <a:solidFill>
                  <a:schemeClr val="tx1"/>
                </a:solidFill>
                <a:latin typeface="Arial" panose="020B0604020202020204" pitchFamily="34" charset="0"/>
                <a:ea typeface="+mn-ea"/>
                <a:cs typeface="Arial" panose="020B0604020202020204" pitchFamily="34" charset="0"/>
              </a:rPr>
              <a:t>Ngôn ngữ lập trình bậc cao, mã nguồn mở, đa năng, hiệu quả, dễ học, chạy trên nhiều nền tảng.</a:t>
            </a:r>
          </a:p>
        </p:txBody>
      </p:sp>
      <p:sp>
        <p:nvSpPr>
          <p:cNvPr id="7" name="Text 4"/>
          <p:cNvSpPr/>
          <p:nvPr>
            <p:custDataLst>
              <p:tags r:id="rId7"/>
            </p:custDataLst>
          </p:nvPr>
        </p:nvSpPr>
        <p:spPr>
          <a:xfrm>
            <a:off x="4716046" y="3348092"/>
            <a:ext cx="1772022" cy="221456"/>
          </a:xfrm>
          <a:prstGeom prst="rect">
            <a:avLst/>
          </a:prstGeom>
          <a:noFill/>
        </p:spPr>
        <p:txBody>
          <a:bodyPr wrap="square" lIns="0" tIns="0" rIns="0" bIns="0" rtlCol="0" anchor="t">
            <a:noAutofit/>
          </a:bodyPr>
          <a:lstStyle/>
          <a:p>
            <a:pPr>
              <a:lnSpc>
                <a:spcPts val="1720"/>
              </a:lnSpc>
            </a:pPr>
            <a:r>
              <a:rPr lang="en-US" sz="2000" b="1" dirty="0">
                <a:solidFill>
                  <a:schemeClr val="tx1"/>
                </a:solidFill>
                <a:latin typeface="Arial" panose="020B0604020202020204" pitchFamily="34" charset="0"/>
                <a:ea typeface="+mn-ea"/>
                <a:cs typeface="Arial" panose="020B0604020202020204" pitchFamily="34" charset="0"/>
              </a:rPr>
              <a:t>OpenCV</a:t>
            </a:r>
          </a:p>
        </p:txBody>
      </p:sp>
      <p:sp>
        <p:nvSpPr>
          <p:cNvPr id="8" name="Text 5"/>
          <p:cNvSpPr/>
          <p:nvPr>
            <p:custDataLst>
              <p:tags r:id="rId8"/>
            </p:custDataLst>
          </p:nvPr>
        </p:nvSpPr>
        <p:spPr>
          <a:xfrm>
            <a:off x="4716046" y="3711306"/>
            <a:ext cx="3902943" cy="723007"/>
          </a:xfrm>
          <a:prstGeom prst="rect">
            <a:avLst/>
          </a:prstGeom>
          <a:noFill/>
        </p:spPr>
        <p:txBody>
          <a:bodyPr wrap="square" lIns="0" tIns="0" rIns="0" bIns="0" rtlCol="0" anchor="t">
            <a:noAutofit/>
          </a:bodyPr>
          <a:lstStyle/>
          <a:p>
            <a:pPr>
              <a:lnSpc>
                <a:spcPts val="1780"/>
              </a:lnSpc>
            </a:pPr>
            <a:r>
              <a:rPr lang="en-US" sz="1800" dirty="0">
                <a:solidFill>
                  <a:schemeClr val="tx1"/>
                </a:solidFill>
                <a:latin typeface="Arial" panose="020B0604020202020204" pitchFamily="34" charset="0"/>
                <a:ea typeface="+mn-ea"/>
                <a:cs typeface="Arial" panose="020B0604020202020204" pitchFamily="34" charset="0"/>
              </a:rPr>
              <a:t>Thư viện xử lý hình ảnh cho các ứng dụng thị giác máy tính, cung cấp nhiều hàm cho các tác vụ xử lý hình ảnh.</a:t>
            </a:r>
          </a:p>
        </p:txBody>
      </p:sp>
    </p:spTree>
    <p:custDataLst>
      <p:tags r:id="rId1"/>
    </p:custData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2"/>
            </p:custDataLst>
          </p:nvPr>
        </p:nvPicPr>
        <p:blipFill>
          <a:blip r:embed="rId19"/>
          <a:stretch>
            <a:fillRect/>
          </a:stretch>
        </p:blipFill>
        <p:spPr>
          <a:xfrm>
            <a:off x="0" y="0"/>
            <a:ext cx="3429000" cy="5143500"/>
          </a:xfrm>
          <a:prstGeom prst="rect">
            <a:avLst/>
          </a:prstGeom>
        </p:spPr>
      </p:pic>
      <p:sp>
        <p:nvSpPr>
          <p:cNvPr id="3" name="Text 0"/>
          <p:cNvSpPr/>
          <p:nvPr>
            <p:custDataLst>
              <p:tags r:id="rId3"/>
            </p:custDataLst>
          </p:nvPr>
        </p:nvSpPr>
        <p:spPr>
          <a:xfrm>
            <a:off x="3780339" y="368896"/>
            <a:ext cx="3544119" cy="442987"/>
          </a:xfrm>
          <a:prstGeom prst="rect">
            <a:avLst/>
          </a:prstGeom>
          <a:noFill/>
        </p:spPr>
        <p:txBody>
          <a:bodyPr wrap="square" lIns="0" tIns="0" rIns="0" bIns="0" rtlCol="0" anchor="t">
            <a:normAutofit/>
          </a:bodyPr>
          <a:lstStyle/>
          <a:p>
            <a:pPr>
              <a:lnSpc>
                <a:spcPts val="3470"/>
              </a:lnSpc>
            </a:pPr>
            <a:r>
              <a:rPr lang="en-US" sz="2800" b="1" dirty="0">
                <a:solidFill>
                  <a:schemeClr val="tx1"/>
                </a:solidFill>
                <a:latin typeface="Arial" panose="020B0604020202020204" pitchFamily="34" charset="0"/>
                <a:ea typeface="+mn-ea"/>
                <a:cs typeface="Arial" panose="020B0604020202020204" pitchFamily="34" charset="0"/>
              </a:rPr>
              <a:t>Lợi ích của Python</a:t>
            </a:r>
          </a:p>
        </p:txBody>
      </p:sp>
      <p:sp>
        <p:nvSpPr>
          <p:cNvPr id="4" name="Shape 1"/>
          <p:cNvSpPr/>
          <p:nvPr/>
        </p:nvSpPr>
        <p:spPr>
          <a:xfrm>
            <a:off x="3792671" y="1108800"/>
            <a:ext cx="311150" cy="248285"/>
          </a:xfrm>
          <a:prstGeom prst="roundRect">
            <a:avLst>
              <a:gd name="adj" fmla="val 24007"/>
            </a:avLst>
          </a:prstGeom>
          <a:solidFill>
            <a:schemeClr val="accent1"/>
          </a:solidFill>
          <a:ln w="7620">
            <a:solidFill>
              <a:srgbClr val="B8BFDF"/>
            </a:solidFill>
            <a:prstDash val="solid"/>
          </a:ln>
        </p:spPr>
        <p:txBody>
          <a:bodyPr/>
          <a:lstStyle/>
          <a:p>
            <a:endParaRPr lang="vi-VN" dirty="0"/>
          </a:p>
        </p:txBody>
      </p:sp>
      <p:sp>
        <p:nvSpPr>
          <p:cNvPr id="5" name="Text 2"/>
          <p:cNvSpPr/>
          <p:nvPr>
            <p:custDataLst>
              <p:tags r:id="rId4"/>
            </p:custDataLst>
          </p:nvPr>
        </p:nvSpPr>
        <p:spPr>
          <a:xfrm>
            <a:off x="4182561" y="1138843"/>
            <a:ext cx="2228215" cy="221615"/>
          </a:xfrm>
          <a:prstGeom prst="rect">
            <a:avLst/>
          </a:prstGeom>
          <a:noFill/>
        </p:spPr>
        <p:txBody>
          <a:bodyPr wrap="square" lIns="0" tIns="0" rIns="0" bIns="0" rtlCol="0" anchor="t">
            <a:noAutofit/>
          </a:bodyPr>
          <a:lstStyle/>
          <a:p>
            <a:pPr>
              <a:lnSpc>
                <a:spcPts val="1720"/>
              </a:lnSpc>
            </a:pPr>
            <a:r>
              <a:rPr lang="en-US" sz="1700" dirty="0">
                <a:solidFill>
                  <a:schemeClr val="tx1"/>
                </a:solidFill>
                <a:latin typeface="Arial" panose="020B0604020202020204" pitchFamily="34" charset="0"/>
                <a:ea typeface="+mn-ea"/>
                <a:cs typeface="Arial" panose="020B0604020202020204" pitchFamily="34" charset="0"/>
              </a:rPr>
              <a:t>Dễ đọc và hiểu</a:t>
            </a:r>
          </a:p>
        </p:txBody>
      </p:sp>
      <p:sp>
        <p:nvSpPr>
          <p:cNvPr id="7" name="Shape 4"/>
          <p:cNvSpPr/>
          <p:nvPr/>
        </p:nvSpPr>
        <p:spPr>
          <a:xfrm>
            <a:off x="6553448" y="1109113"/>
            <a:ext cx="248022" cy="248022"/>
          </a:xfrm>
          <a:prstGeom prst="roundRect">
            <a:avLst>
              <a:gd name="adj" fmla="val 24007"/>
            </a:avLst>
          </a:prstGeom>
          <a:solidFill>
            <a:schemeClr val="accent1"/>
          </a:solidFill>
          <a:ln w="7620">
            <a:solidFill>
              <a:srgbClr val="B8BFDF"/>
            </a:solidFill>
            <a:prstDash val="solid"/>
          </a:ln>
        </p:spPr>
        <p:txBody>
          <a:bodyPr/>
          <a:lstStyle/>
          <a:p>
            <a:endParaRPr lang="vi-VN"/>
          </a:p>
        </p:txBody>
      </p:sp>
      <p:sp>
        <p:nvSpPr>
          <p:cNvPr id="8" name="Text 5"/>
          <p:cNvSpPr/>
          <p:nvPr>
            <p:custDataLst>
              <p:tags r:id="rId5"/>
            </p:custDataLst>
          </p:nvPr>
        </p:nvSpPr>
        <p:spPr>
          <a:xfrm>
            <a:off x="6899644" y="1147185"/>
            <a:ext cx="1861185" cy="221615"/>
          </a:xfrm>
          <a:prstGeom prst="rect">
            <a:avLst/>
          </a:prstGeom>
          <a:noFill/>
        </p:spPr>
        <p:txBody>
          <a:bodyPr wrap="square" lIns="0" tIns="0" rIns="0" bIns="0" rtlCol="0" anchor="t">
            <a:noAutofit/>
          </a:bodyPr>
          <a:lstStyle/>
          <a:p>
            <a:pPr>
              <a:lnSpc>
                <a:spcPts val="1720"/>
              </a:lnSpc>
            </a:pPr>
            <a:r>
              <a:rPr lang="en-US" sz="1700" dirty="0">
                <a:solidFill>
                  <a:schemeClr val="tx1"/>
                </a:solidFill>
                <a:latin typeface="Arial" panose="020B0604020202020204" pitchFamily="34" charset="0"/>
                <a:ea typeface="+mn-ea"/>
                <a:cs typeface="Arial" panose="020B0604020202020204" pitchFamily="34" charset="0"/>
              </a:rPr>
              <a:t>Năng suất cao</a:t>
            </a:r>
          </a:p>
        </p:txBody>
      </p:sp>
      <p:sp>
        <p:nvSpPr>
          <p:cNvPr id="10" name="Shape 7"/>
          <p:cNvSpPr/>
          <p:nvPr/>
        </p:nvSpPr>
        <p:spPr>
          <a:xfrm>
            <a:off x="3792671" y="1757135"/>
            <a:ext cx="311150" cy="248285"/>
          </a:xfrm>
          <a:prstGeom prst="roundRect">
            <a:avLst>
              <a:gd name="adj" fmla="val 24007"/>
            </a:avLst>
          </a:prstGeom>
          <a:solidFill>
            <a:schemeClr val="accent1"/>
          </a:solidFill>
          <a:ln w="7620">
            <a:solidFill>
              <a:srgbClr val="B8BFDF"/>
            </a:solidFill>
            <a:prstDash val="solid"/>
          </a:ln>
        </p:spPr>
        <p:txBody>
          <a:bodyPr/>
          <a:lstStyle/>
          <a:p>
            <a:endParaRPr lang="vi-VN"/>
          </a:p>
        </p:txBody>
      </p:sp>
      <p:sp>
        <p:nvSpPr>
          <p:cNvPr id="11" name="Text 8"/>
          <p:cNvSpPr/>
          <p:nvPr>
            <p:custDataLst>
              <p:tags r:id="rId6"/>
            </p:custDataLst>
          </p:nvPr>
        </p:nvSpPr>
        <p:spPr>
          <a:xfrm>
            <a:off x="4193217" y="1706878"/>
            <a:ext cx="1757591" cy="443230"/>
          </a:xfrm>
          <a:prstGeom prst="rect">
            <a:avLst/>
          </a:prstGeom>
          <a:noFill/>
        </p:spPr>
        <p:txBody>
          <a:bodyPr wrap="square" lIns="0" tIns="0" rIns="0" bIns="0" rtlCol="0" anchor="t">
            <a:noAutofit/>
          </a:bodyPr>
          <a:lstStyle/>
          <a:p>
            <a:pPr>
              <a:lnSpc>
                <a:spcPts val="1720"/>
              </a:lnSpc>
            </a:pPr>
            <a:r>
              <a:rPr lang="en-US" sz="1700" dirty="0">
                <a:solidFill>
                  <a:schemeClr val="tx1"/>
                </a:solidFill>
                <a:latin typeface="Arial" panose="020B0604020202020204" pitchFamily="34" charset="0"/>
                <a:ea typeface="+mn-ea"/>
                <a:cs typeface="Arial" panose="020B0604020202020204" pitchFamily="34" charset="0"/>
              </a:rPr>
              <a:t>Thư viện tiêu chuẩn lớn</a:t>
            </a:r>
          </a:p>
        </p:txBody>
      </p:sp>
      <p:sp>
        <p:nvSpPr>
          <p:cNvPr id="13" name="Shape 10"/>
          <p:cNvSpPr/>
          <p:nvPr/>
        </p:nvSpPr>
        <p:spPr>
          <a:xfrm>
            <a:off x="6553448" y="1757096"/>
            <a:ext cx="248022" cy="248022"/>
          </a:xfrm>
          <a:prstGeom prst="roundRect">
            <a:avLst>
              <a:gd name="adj" fmla="val 24007"/>
            </a:avLst>
          </a:prstGeom>
          <a:solidFill>
            <a:schemeClr val="accent1"/>
          </a:solidFill>
          <a:ln w="7620">
            <a:solidFill>
              <a:srgbClr val="B8BFDF"/>
            </a:solidFill>
            <a:prstDash val="solid"/>
          </a:ln>
        </p:spPr>
        <p:txBody>
          <a:bodyPr/>
          <a:lstStyle/>
          <a:p>
            <a:endParaRPr lang="vi-VN"/>
          </a:p>
        </p:txBody>
      </p:sp>
      <p:sp>
        <p:nvSpPr>
          <p:cNvPr id="14" name="Text 11"/>
          <p:cNvSpPr/>
          <p:nvPr>
            <p:custDataLst>
              <p:tags r:id="rId7"/>
            </p:custDataLst>
          </p:nvPr>
        </p:nvSpPr>
        <p:spPr>
          <a:xfrm>
            <a:off x="6899644" y="1787180"/>
            <a:ext cx="2242185" cy="221615"/>
          </a:xfrm>
          <a:prstGeom prst="rect">
            <a:avLst/>
          </a:prstGeom>
          <a:noFill/>
        </p:spPr>
        <p:txBody>
          <a:bodyPr wrap="square" lIns="0" tIns="0" rIns="0" bIns="0" rtlCol="0" anchor="t">
            <a:noAutofit/>
          </a:bodyPr>
          <a:lstStyle/>
          <a:p>
            <a:pPr>
              <a:lnSpc>
                <a:spcPts val="1720"/>
              </a:lnSpc>
            </a:pPr>
            <a:r>
              <a:rPr lang="en-US" sz="1700" dirty="0">
                <a:solidFill>
                  <a:schemeClr val="tx1"/>
                </a:solidFill>
                <a:latin typeface="Arial" panose="020B0604020202020204" pitchFamily="34" charset="0"/>
                <a:ea typeface="+mn-ea"/>
                <a:cs typeface="Arial" panose="020B0604020202020204" pitchFamily="34" charset="0"/>
              </a:rPr>
              <a:t>Cộng </a:t>
            </a:r>
            <a:r>
              <a:rPr lang="en-US" sz="1700" dirty="0" err="1">
                <a:solidFill>
                  <a:schemeClr val="tx1"/>
                </a:solidFill>
                <a:latin typeface="Arial" panose="020B0604020202020204" pitchFamily="34" charset="0"/>
                <a:ea typeface="+mn-ea"/>
                <a:cs typeface="Arial" panose="020B0604020202020204" pitchFamily="34" charset="0"/>
              </a:rPr>
              <a:t>đồng</a:t>
            </a:r>
            <a:r>
              <a:rPr lang="en-US" sz="1700" dirty="0">
                <a:solidFill>
                  <a:schemeClr val="tx1"/>
                </a:solidFill>
                <a:latin typeface="Arial" panose="020B0604020202020204" pitchFamily="34" charset="0"/>
                <a:ea typeface="+mn-ea"/>
                <a:cs typeface="Arial" panose="020B0604020202020204" pitchFamily="34" charset="0"/>
              </a:rPr>
              <a:t> </a:t>
            </a:r>
            <a:r>
              <a:rPr lang="vi-VN" sz="1700" dirty="0">
                <a:solidFill>
                  <a:schemeClr val="tx1"/>
                </a:solidFill>
                <a:latin typeface="Arial" panose="020B0604020202020204" pitchFamily="34" charset="0"/>
                <a:ea typeface="+mn-ea"/>
                <a:cs typeface="Arial" panose="020B0604020202020204" pitchFamily="34" charset="0"/>
              </a:rPr>
              <a:t>đông đảo</a:t>
            </a:r>
            <a:endParaRPr lang="en-US" sz="1700" dirty="0">
              <a:solidFill>
                <a:schemeClr val="tx1"/>
              </a:solidFill>
              <a:latin typeface="Arial" panose="020B0604020202020204" pitchFamily="34" charset="0"/>
              <a:ea typeface="+mn-ea"/>
              <a:cs typeface="Arial" panose="020B0604020202020204" pitchFamily="34" charset="0"/>
            </a:endParaRPr>
          </a:p>
        </p:txBody>
      </p:sp>
      <p:sp>
        <p:nvSpPr>
          <p:cNvPr id="16" name="Hộp Văn bản 15"/>
          <p:cNvSpPr txBox="1"/>
          <p:nvPr/>
        </p:nvSpPr>
        <p:spPr>
          <a:xfrm>
            <a:off x="3816376" y="1094659"/>
            <a:ext cx="311150" cy="275590"/>
          </a:xfrm>
          <a:prstGeom prst="rect">
            <a:avLst/>
          </a:prstGeom>
          <a:noFill/>
        </p:spPr>
        <p:txBody>
          <a:bodyPr wrap="square" rtlCol="0">
            <a:spAutoFit/>
          </a:bodyPr>
          <a:lstStyle/>
          <a:p>
            <a:r>
              <a:rPr lang="en-US" sz="1200" b="1" dirty="0">
                <a:solidFill>
                  <a:schemeClr val="bg1"/>
                </a:solidFill>
              </a:rPr>
              <a:t>1</a:t>
            </a:r>
            <a:endParaRPr lang="vi-VN" sz="1200" b="1" dirty="0">
              <a:solidFill>
                <a:schemeClr val="bg1"/>
              </a:solidFill>
            </a:endParaRPr>
          </a:p>
        </p:txBody>
      </p:sp>
      <p:sp>
        <p:nvSpPr>
          <p:cNvPr id="17" name="Hộp Văn bản 16"/>
          <p:cNvSpPr txBox="1"/>
          <p:nvPr/>
        </p:nvSpPr>
        <p:spPr>
          <a:xfrm>
            <a:off x="6553448" y="1094624"/>
            <a:ext cx="248022" cy="276999"/>
          </a:xfrm>
          <a:prstGeom prst="rect">
            <a:avLst/>
          </a:prstGeom>
          <a:noFill/>
        </p:spPr>
        <p:txBody>
          <a:bodyPr wrap="square" rtlCol="0">
            <a:spAutoFit/>
          </a:bodyPr>
          <a:lstStyle/>
          <a:p>
            <a:r>
              <a:rPr lang="en-US" sz="1200" b="1" dirty="0">
                <a:solidFill>
                  <a:schemeClr val="bg1"/>
                </a:solidFill>
              </a:rPr>
              <a:t>2</a:t>
            </a:r>
            <a:endParaRPr lang="vi-VN" sz="1200" b="1" dirty="0">
              <a:solidFill>
                <a:schemeClr val="bg1"/>
              </a:solidFill>
            </a:endParaRPr>
          </a:p>
        </p:txBody>
      </p:sp>
      <p:sp>
        <p:nvSpPr>
          <p:cNvPr id="18" name="Hộp Văn bản 17"/>
          <p:cNvSpPr txBox="1"/>
          <p:nvPr/>
        </p:nvSpPr>
        <p:spPr>
          <a:xfrm>
            <a:off x="3816376" y="1754341"/>
            <a:ext cx="311150" cy="275590"/>
          </a:xfrm>
          <a:prstGeom prst="rect">
            <a:avLst/>
          </a:prstGeom>
          <a:noFill/>
        </p:spPr>
        <p:txBody>
          <a:bodyPr wrap="square" rtlCol="0">
            <a:spAutoFit/>
          </a:bodyPr>
          <a:lstStyle/>
          <a:p>
            <a:r>
              <a:rPr lang="en-US" sz="1200" b="1" dirty="0">
                <a:solidFill>
                  <a:schemeClr val="bg1"/>
                </a:solidFill>
              </a:rPr>
              <a:t>3</a:t>
            </a:r>
            <a:endParaRPr lang="vi-VN" sz="1200" b="1" dirty="0">
              <a:solidFill>
                <a:schemeClr val="bg1"/>
              </a:solidFill>
            </a:endParaRPr>
          </a:p>
        </p:txBody>
      </p:sp>
      <p:sp>
        <p:nvSpPr>
          <p:cNvPr id="19" name="Hộp Văn bản 18"/>
          <p:cNvSpPr txBox="1"/>
          <p:nvPr/>
        </p:nvSpPr>
        <p:spPr>
          <a:xfrm>
            <a:off x="6543031" y="1739429"/>
            <a:ext cx="248022" cy="276999"/>
          </a:xfrm>
          <a:prstGeom prst="rect">
            <a:avLst/>
          </a:prstGeom>
          <a:noFill/>
        </p:spPr>
        <p:txBody>
          <a:bodyPr wrap="square" rtlCol="0">
            <a:spAutoFit/>
          </a:bodyPr>
          <a:lstStyle/>
          <a:p>
            <a:r>
              <a:rPr lang="en-US" sz="1200" b="1" dirty="0">
                <a:solidFill>
                  <a:schemeClr val="bg1"/>
                </a:solidFill>
              </a:rPr>
              <a:t>4</a:t>
            </a:r>
            <a:endParaRPr lang="vi-VN" sz="1200" b="1" dirty="0">
              <a:solidFill>
                <a:schemeClr val="bg1"/>
              </a:solidFill>
            </a:endParaRPr>
          </a:p>
        </p:txBody>
      </p:sp>
      <p:sp>
        <p:nvSpPr>
          <p:cNvPr id="21" name="Text 0"/>
          <p:cNvSpPr/>
          <p:nvPr>
            <p:custDataLst>
              <p:tags r:id="rId8"/>
            </p:custDataLst>
          </p:nvPr>
        </p:nvSpPr>
        <p:spPr>
          <a:xfrm>
            <a:off x="3780155" y="2355215"/>
            <a:ext cx="4497070" cy="432435"/>
          </a:xfrm>
          <a:prstGeom prst="rect">
            <a:avLst/>
          </a:prstGeom>
          <a:noFill/>
        </p:spPr>
        <p:txBody>
          <a:bodyPr wrap="square" lIns="0" tIns="0" rIns="0" bIns="0" rtlCol="0" anchor="t">
            <a:noAutofit/>
          </a:bodyPr>
          <a:lstStyle/>
          <a:p>
            <a:pPr>
              <a:lnSpc>
                <a:spcPts val="3405"/>
              </a:lnSpc>
            </a:pPr>
            <a:r>
              <a:rPr lang="en-US" sz="2700" b="1" dirty="0">
                <a:solidFill>
                  <a:schemeClr val="tx1"/>
                </a:solidFill>
                <a:latin typeface="Arial" panose="020B0604020202020204" pitchFamily="34" charset="0"/>
                <a:ea typeface="+mj-ea"/>
                <a:cs typeface="Arial" panose="020B0604020202020204" pitchFamily="34" charset="0"/>
              </a:rPr>
              <a:t>Ứng dụng của Python</a:t>
            </a:r>
          </a:p>
        </p:txBody>
      </p:sp>
      <p:pic>
        <p:nvPicPr>
          <p:cNvPr id="22" name="Image 1" descr="preencoded.png"/>
          <p:cNvPicPr>
            <a:picLocks noChangeAspect="1"/>
          </p:cNvPicPr>
          <p:nvPr>
            <p:custDataLst>
              <p:tags r:id="rId9"/>
            </p:custDataLst>
          </p:nvPr>
        </p:nvPicPr>
        <p:blipFill>
          <a:blip r:embed="rId20"/>
          <a:stretch>
            <a:fillRect/>
          </a:stretch>
        </p:blipFill>
        <p:spPr>
          <a:xfrm>
            <a:off x="3785210" y="3086737"/>
            <a:ext cx="346026" cy="346026"/>
          </a:xfrm>
          <a:prstGeom prst="rect">
            <a:avLst/>
          </a:prstGeom>
        </p:spPr>
      </p:pic>
      <p:sp>
        <p:nvSpPr>
          <p:cNvPr id="23" name="Text 1"/>
          <p:cNvSpPr/>
          <p:nvPr>
            <p:custDataLst>
              <p:tags r:id="rId10"/>
            </p:custDataLst>
          </p:nvPr>
        </p:nvSpPr>
        <p:spPr>
          <a:xfrm>
            <a:off x="4194150" y="3072698"/>
            <a:ext cx="2359298" cy="432494"/>
          </a:xfrm>
          <a:prstGeom prst="rect">
            <a:avLst/>
          </a:prstGeom>
          <a:noFill/>
        </p:spPr>
        <p:txBody>
          <a:bodyPr wrap="square" lIns="0" tIns="0" rIns="0" bIns="0" rtlCol="0" anchor="t">
            <a:noAutofit/>
          </a:bodyPr>
          <a:lstStyle/>
          <a:p>
            <a:pPr>
              <a:lnSpc>
                <a:spcPts val="1690"/>
              </a:lnSpc>
            </a:pPr>
            <a:r>
              <a:rPr lang="en-US" sz="1800" dirty="0">
                <a:solidFill>
                  <a:schemeClr val="tx1"/>
                </a:solidFill>
                <a:latin typeface="Arial" panose="020B0604020202020204" pitchFamily="34" charset="0"/>
                <a:ea typeface="+mn-ea"/>
                <a:cs typeface="Arial" panose="020B0604020202020204" pitchFamily="34" charset="0"/>
              </a:rPr>
              <a:t>Phát triển web phía máy chủ</a:t>
            </a:r>
          </a:p>
        </p:txBody>
      </p:sp>
      <p:pic>
        <p:nvPicPr>
          <p:cNvPr id="24" name="Image 2" descr="preencoded.png"/>
          <p:cNvPicPr>
            <a:picLocks noChangeAspect="1"/>
          </p:cNvPicPr>
          <p:nvPr>
            <p:custDataLst>
              <p:tags r:id="rId11"/>
            </p:custDataLst>
          </p:nvPr>
        </p:nvPicPr>
        <p:blipFill>
          <a:blip r:embed="rId21"/>
          <a:stretch>
            <a:fillRect/>
          </a:stretch>
        </p:blipFill>
        <p:spPr>
          <a:xfrm>
            <a:off x="6667042" y="3047440"/>
            <a:ext cx="250972" cy="346026"/>
          </a:xfrm>
          <a:prstGeom prst="rect">
            <a:avLst/>
          </a:prstGeom>
        </p:spPr>
      </p:pic>
      <p:sp>
        <p:nvSpPr>
          <p:cNvPr id="25" name="Text 3"/>
          <p:cNvSpPr/>
          <p:nvPr>
            <p:custDataLst>
              <p:tags r:id="rId12"/>
            </p:custDataLst>
          </p:nvPr>
        </p:nvSpPr>
        <p:spPr>
          <a:xfrm>
            <a:off x="7031608" y="3059710"/>
            <a:ext cx="1845945" cy="458470"/>
          </a:xfrm>
          <a:prstGeom prst="rect">
            <a:avLst/>
          </a:prstGeom>
          <a:noFill/>
        </p:spPr>
        <p:txBody>
          <a:bodyPr wrap="square" lIns="0" tIns="0" rIns="0" bIns="0" rtlCol="0" anchor="t">
            <a:noAutofit/>
          </a:bodyPr>
          <a:lstStyle/>
          <a:p>
            <a:pPr>
              <a:lnSpc>
                <a:spcPts val="1690"/>
              </a:lnSpc>
            </a:pPr>
            <a:r>
              <a:rPr lang="en-US" sz="1700" dirty="0">
                <a:solidFill>
                  <a:schemeClr val="tx1"/>
                </a:solidFill>
                <a:latin typeface="Arial" panose="020B0604020202020204" pitchFamily="34" charset="0"/>
                <a:ea typeface="+mn-ea"/>
                <a:cs typeface="Arial" panose="020B0604020202020204" pitchFamily="34" charset="0"/>
              </a:rPr>
              <a:t>Tự động hóa bằng tập lệnh</a:t>
            </a:r>
          </a:p>
        </p:txBody>
      </p:sp>
      <p:pic>
        <p:nvPicPr>
          <p:cNvPr id="26" name="Image 3" descr="preencoded.png"/>
          <p:cNvPicPr>
            <a:picLocks noChangeAspect="1"/>
          </p:cNvPicPr>
          <p:nvPr>
            <p:custDataLst>
              <p:tags r:id="rId13"/>
            </p:custDataLst>
          </p:nvPr>
        </p:nvPicPr>
        <p:blipFill>
          <a:blip r:embed="rId22"/>
          <a:stretch>
            <a:fillRect/>
          </a:stretch>
        </p:blipFill>
        <p:spPr>
          <a:xfrm>
            <a:off x="3783523" y="4044543"/>
            <a:ext cx="346026" cy="346026"/>
          </a:xfrm>
          <a:prstGeom prst="rect">
            <a:avLst/>
          </a:prstGeom>
        </p:spPr>
      </p:pic>
      <p:sp>
        <p:nvSpPr>
          <p:cNvPr id="27" name="Text 5"/>
          <p:cNvSpPr/>
          <p:nvPr>
            <p:custDataLst>
              <p:tags r:id="rId14"/>
            </p:custDataLst>
          </p:nvPr>
        </p:nvSpPr>
        <p:spPr>
          <a:xfrm>
            <a:off x="4213413" y="4034700"/>
            <a:ext cx="2102485" cy="432435"/>
          </a:xfrm>
          <a:prstGeom prst="rect">
            <a:avLst/>
          </a:prstGeom>
          <a:noFill/>
        </p:spPr>
        <p:txBody>
          <a:bodyPr wrap="square" lIns="0" tIns="0" rIns="0" bIns="0" rtlCol="0" anchor="t">
            <a:noAutofit/>
          </a:bodyPr>
          <a:lstStyle/>
          <a:p>
            <a:pPr>
              <a:lnSpc>
                <a:spcPts val="1690"/>
              </a:lnSpc>
            </a:pPr>
            <a:r>
              <a:rPr lang="en-US" sz="1800" dirty="0">
                <a:solidFill>
                  <a:schemeClr val="tx1"/>
                </a:solidFill>
                <a:latin typeface="Arial" panose="020B0604020202020204" pitchFamily="34" charset="0"/>
                <a:ea typeface="+mn-ea"/>
                <a:cs typeface="Arial" panose="020B0604020202020204" pitchFamily="34" charset="0"/>
              </a:rPr>
              <a:t>Khoa học dữ liệu và học máy</a:t>
            </a:r>
          </a:p>
        </p:txBody>
      </p:sp>
      <p:pic>
        <p:nvPicPr>
          <p:cNvPr id="28" name="Image 4" descr="preencoded.png"/>
          <p:cNvPicPr>
            <a:picLocks noChangeAspect="1"/>
          </p:cNvPicPr>
          <p:nvPr>
            <p:custDataLst>
              <p:tags r:id="rId15"/>
            </p:custDataLst>
          </p:nvPr>
        </p:nvPicPr>
        <p:blipFill>
          <a:blip r:embed="rId23"/>
          <a:stretch>
            <a:fillRect/>
          </a:stretch>
        </p:blipFill>
        <p:spPr>
          <a:xfrm>
            <a:off x="6676150" y="4052283"/>
            <a:ext cx="346026" cy="346026"/>
          </a:xfrm>
          <a:prstGeom prst="rect">
            <a:avLst/>
          </a:prstGeom>
        </p:spPr>
      </p:pic>
      <p:sp>
        <p:nvSpPr>
          <p:cNvPr id="29" name="Text 7"/>
          <p:cNvSpPr/>
          <p:nvPr>
            <p:custDataLst>
              <p:tags r:id="rId16"/>
            </p:custDataLst>
          </p:nvPr>
        </p:nvSpPr>
        <p:spPr>
          <a:xfrm>
            <a:off x="7128503" y="4061173"/>
            <a:ext cx="2102485" cy="354330"/>
          </a:xfrm>
          <a:prstGeom prst="rect">
            <a:avLst/>
          </a:prstGeom>
          <a:noFill/>
        </p:spPr>
        <p:txBody>
          <a:bodyPr wrap="square" lIns="0" tIns="0" rIns="0" bIns="0" rtlCol="0" anchor="t">
            <a:noAutofit/>
          </a:bodyPr>
          <a:lstStyle/>
          <a:p>
            <a:pPr>
              <a:lnSpc>
                <a:spcPts val="1690"/>
              </a:lnSpc>
            </a:pPr>
            <a:r>
              <a:rPr lang="en-US" sz="1800" dirty="0">
                <a:solidFill>
                  <a:schemeClr val="tx1"/>
                </a:solidFill>
                <a:latin typeface="Arial" panose="020B0604020202020204" pitchFamily="34" charset="0"/>
                <a:ea typeface="+mn-ea"/>
                <a:cs typeface="Arial" panose="020B0604020202020204" pitchFamily="34" charset="0"/>
              </a:rPr>
              <a:t>Phát triển phần mềm</a:t>
            </a:r>
          </a:p>
        </p:txBody>
      </p:sp>
    </p:spTree>
    <p:custDataLst>
      <p:tags r:id="rId1"/>
    </p:custData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custDataLst>
              <p:tags r:id="rId2"/>
            </p:custDataLst>
          </p:nvPr>
        </p:nvPicPr>
        <p:blipFill>
          <a:blip r:embed="rId11"/>
          <a:srcRect l="31097" r="16743" b="14688"/>
          <a:stretch>
            <a:fillRect/>
          </a:stretch>
        </p:blipFill>
        <p:spPr>
          <a:xfrm>
            <a:off x="9172" y="-9525"/>
            <a:ext cx="4723496" cy="5153025"/>
          </a:xfrm>
          <a:custGeom>
            <a:avLst/>
            <a:gdLst>
              <a:gd name="connsiteX0" fmla="*/ 264624 w 6297995"/>
              <a:gd name="connsiteY0" fmla="*/ 3 h 6870700"/>
              <a:gd name="connsiteX1" fmla="*/ 2180145 w 6297995"/>
              <a:gd name="connsiteY1" fmla="*/ 3 h 6870700"/>
              <a:gd name="connsiteX2" fmla="*/ 0 w 6297995"/>
              <a:gd name="connsiteY2" fmla="*/ 5989901 h 6870700"/>
              <a:gd name="connsiteX3" fmla="*/ 0 w 6297995"/>
              <a:gd name="connsiteY3" fmla="*/ 727052 h 6870700"/>
              <a:gd name="connsiteX4" fmla="*/ 4382475 w 6297995"/>
              <a:gd name="connsiteY4" fmla="*/ 0 h 6870700"/>
              <a:gd name="connsiteX5" fmla="*/ 6297995 w 6297995"/>
              <a:gd name="connsiteY5" fmla="*/ 0 h 6870700"/>
              <a:gd name="connsiteX6" fmla="*/ 3797265 w 6297995"/>
              <a:gd name="connsiteY6" fmla="*/ 6870700 h 6870700"/>
              <a:gd name="connsiteX7" fmla="*/ 1881745 w 6297995"/>
              <a:gd name="connsiteY7" fmla="*/ 6870700 h 6870700"/>
              <a:gd name="connsiteX8" fmla="*/ 2321128 w 6297995"/>
              <a:gd name="connsiteY8" fmla="*/ 0 h 6870700"/>
              <a:gd name="connsiteX9" fmla="*/ 4236648 w 6297995"/>
              <a:gd name="connsiteY9" fmla="*/ 0 h 6870700"/>
              <a:gd name="connsiteX10" fmla="*/ 1735917 w 6297995"/>
              <a:gd name="connsiteY10" fmla="*/ 6870700 h 6870700"/>
              <a:gd name="connsiteX11" fmla="*/ 0 w 6297995"/>
              <a:gd name="connsiteY11" fmla="*/ 6870700 h 6870700"/>
              <a:gd name="connsiteX12" fmla="*/ 0 w 6297995"/>
              <a:gd name="connsiteY12" fmla="*/ 637725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7995" h="6870700">
                <a:moveTo>
                  <a:pt x="264624" y="3"/>
                </a:moveTo>
                <a:lnTo>
                  <a:pt x="2180145" y="3"/>
                </a:lnTo>
                <a:lnTo>
                  <a:pt x="0" y="5989901"/>
                </a:lnTo>
                <a:lnTo>
                  <a:pt x="0" y="727052"/>
                </a:lnTo>
                <a:close/>
                <a:moveTo>
                  <a:pt x="4382475" y="0"/>
                </a:moveTo>
                <a:lnTo>
                  <a:pt x="6297995" y="0"/>
                </a:lnTo>
                <a:lnTo>
                  <a:pt x="3797265" y="6870700"/>
                </a:lnTo>
                <a:lnTo>
                  <a:pt x="1881745" y="6870700"/>
                </a:lnTo>
                <a:close/>
                <a:moveTo>
                  <a:pt x="2321128" y="0"/>
                </a:moveTo>
                <a:lnTo>
                  <a:pt x="4236648" y="0"/>
                </a:lnTo>
                <a:lnTo>
                  <a:pt x="1735917" y="6870700"/>
                </a:lnTo>
                <a:lnTo>
                  <a:pt x="0" y="6870700"/>
                </a:lnTo>
                <a:lnTo>
                  <a:pt x="0" y="637725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矩形 4"/>
          <p:cNvSpPr/>
          <p:nvPr>
            <p:custDataLst>
              <p:tags r:id="rId3"/>
            </p:custDataLst>
          </p:nvPr>
        </p:nvSpPr>
        <p:spPr>
          <a:xfrm>
            <a:off x="4322252" y="1893790"/>
            <a:ext cx="4821466" cy="245837"/>
          </a:xfrm>
          <a:prstGeom prst="rect">
            <a:avLst/>
          </a:prstGeom>
          <a:noFill/>
        </p:spPr>
        <p:txBody>
          <a:bodyPr wrap="square" lIns="0" tIns="0" rIns="0" bIns="0" rtlCol="0" anchor="b">
            <a:normAutofit/>
          </a:bodyPr>
          <a:lstStyle/>
          <a:p>
            <a:pPr>
              <a:spcBef>
                <a:spcPct val="0"/>
              </a:spcBef>
              <a:spcAft>
                <a:spcPct val="0"/>
              </a:spcAft>
            </a:pPr>
            <a:r>
              <a:rPr lang="en-US" sz="1500" b="1" dirty="0">
                <a:solidFill>
                  <a:schemeClr val="accent1"/>
                </a:solidFill>
                <a:latin typeface="Arial" panose="020B0604020202020204" pitchFamily="34" charset="0"/>
                <a:ea typeface="+mn-ea"/>
                <a:cs typeface="Arial" panose="020B0604020202020204" pitchFamily="34" charset="0"/>
                <a:sym typeface="+mn-ea"/>
              </a:rPr>
              <a:t>Bùi Công Lâm - 2022603110 </a:t>
            </a:r>
          </a:p>
        </p:txBody>
      </p:sp>
      <p:sp>
        <p:nvSpPr>
          <p:cNvPr id="8" name="矩形 7"/>
          <p:cNvSpPr/>
          <p:nvPr>
            <p:custDataLst>
              <p:tags r:id="rId4"/>
            </p:custDataLst>
          </p:nvPr>
        </p:nvSpPr>
        <p:spPr>
          <a:xfrm>
            <a:off x="4322252" y="2988505"/>
            <a:ext cx="4821466" cy="245837"/>
          </a:xfrm>
          <a:prstGeom prst="rect">
            <a:avLst/>
          </a:prstGeom>
          <a:noFill/>
        </p:spPr>
        <p:txBody>
          <a:bodyPr wrap="square" lIns="0" tIns="0" rIns="0" bIns="0" rtlCol="0" anchor="b">
            <a:normAutofit/>
          </a:bodyPr>
          <a:lstStyle/>
          <a:p>
            <a:pPr>
              <a:spcBef>
                <a:spcPct val="0"/>
              </a:spcBef>
              <a:spcAft>
                <a:spcPct val="0"/>
              </a:spcAft>
            </a:pPr>
            <a:r>
              <a:rPr lang="en-US" sz="1500" b="1" dirty="0">
                <a:solidFill>
                  <a:schemeClr val="accent1"/>
                </a:solidFill>
                <a:latin typeface="Arial" panose="020B0604020202020204" pitchFamily="34" charset="0"/>
                <a:ea typeface="+mn-ea"/>
                <a:cs typeface="Arial" panose="020B0604020202020204" pitchFamily="34" charset="0"/>
                <a:sym typeface="+mn-ea"/>
              </a:rPr>
              <a:t>Hoàng Quang Kỳ - 2022601978 </a:t>
            </a:r>
          </a:p>
        </p:txBody>
      </p:sp>
      <p:sp>
        <p:nvSpPr>
          <p:cNvPr id="10" name="矩形 9"/>
          <p:cNvSpPr/>
          <p:nvPr>
            <p:custDataLst>
              <p:tags r:id="rId5"/>
            </p:custDataLst>
          </p:nvPr>
        </p:nvSpPr>
        <p:spPr>
          <a:xfrm>
            <a:off x="4322252" y="3462825"/>
            <a:ext cx="4821466" cy="245837"/>
          </a:xfrm>
          <a:prstGeom prst="rect">
            <a:avLst/>
          </a:prstGeom>
          <a:noFill/>
        </p:spPr>
        <p:txBody>
          <a:bodyPr wrap="square" lIns="0" tIns="0" rIns="0" bIns="0" rtlCol="0" anchor="b">
            <a:normAutofit/>
          </a:bodyPr>
          <a:lstStyle/>
          <a:p>
            <a:pPr>
              <a:spcBef>
                <a:spcPct val="0"/>
              </a:spcBef>
              <a:spcAft>
                <a:spcPct val="0"/>
              </a:spcAft>
            </a:pPr>
            <a:r>
              <a:rPr lang="en-US" sz="1500" b="1" dirty="0">
                <a:solidFill>
                  <a:schemeClr val="accent1"/>
                </a:solidFill>
                <a:latin typeface="Arial" panose="020B0604020202020204" pitchFamily="34" charset="0"/>
                <a:ea typeface="+mn-ea"/>
                <a:cs typeface="Arial" panose="020B0604020202020204" pitchFamily="34" charset="0"/>
                <a:sym typeface="+mn-ea"/>
              </a:rPr>
              <a:t>Lê </a:t>
            </a:r>
            <a:r>
              <a:rPr lang="en-US" sz="1500" b="1" dirty="0" err="1">
                <a:solidFill>
                  <a:schemeClr val="accent1"/>
                </a:solidFill>
                <a:latin typeface="Arial" panose="020B0604020202020204" pitchFamily="34" charset="0"/>
                <a:ea typeface="+mn-ea"/>
                <a:cs typeface="Arial" panose="020B0604020202020204" pitchFamily="34" charset="0"/>
                <a:sym typeface="+mn-ea"/>
              </a:rPr>
              <a:t>Thị</a:t>
            </a:r>
            <a:r>
              <a:rPr lang="en-US" sz="1500" b="1" dirty="0">
                <a:solidFill>
                  <a:schemeClr val="accent1"/>
                </a:solidFill>
                <a:latin typeface="Arial" panose="020B0604020202020204" pitchFamily="34" charset="0"/>
                <a:ea typeface="+mn-ea"/>
                <a:cs typeface="Arial" panose="020B0604020202020204" pitchFamily="34" charset="0"/>
                <a:sym typeface="+mn-ea"/>
              </a:rPr>
              <a:t> </a:t>
            </a:r>
            <a:r>
              <a:rPr lang="en-US" sz="1500" b="1" dirty="0" err="1">
                <a:solidFill>
                  <a:schemeClr val="accent1"/>
                </a:solidFill>
                <a:latin typeface="Arial" panose="020B0604020202020204" pitchFamily="34" charset="0"/>
                <a:ea typeface="+mn-ea"/>
                <a:cs typeface="Arial" panose="020B0604020202020204" pitchFamily="34" charset="0"/>
                <a:sym typeface="+mn-ea"/>
              </a:rPr>
              <a:t>Ngọc</a:t>
            </a:r>
            <a:r>
              <a:rPr lang="en-US" sz="1500" b="1" dirty="0">
                <a:solidFill>
                  <a:schemeClr val="accent1"/>
                </a:solidFill>
                <a:latin typeface="Arial" panose="020B0604020202020204" pitchFamily="34" charset="0"/>
                <a:ea typeface="+mn-ea"/>
                <a:cs typeface="Arial" panose="020B0604020202020204" pitchFamily="34" charset="0"/>
                <a:sym typeface="+mn-ea"/>
              </a:rPr>
              <a:t> Lan - 2022602329 </a:t>
            </a:r>
          </a:p>
        </p:txBody>
      </p:sp>
      <p:sp>
        <p:nvSpPr>
          <p:cNvPr id="12" name="矩形 7"/>
          <p:cNvSpPr/>
          <p:nvPr>
            <p:custDataLst>
              <p:tags r:id="rId6"/>
            </p:custDataLst>
          </p:nvPr>
        </p:nvSpPr>
        <p:spPr>
          <a:xfrm>
            <a:off x="4313362" y="2628460"/>
            <a:ext cx="4821466" cy="245837"/>
          </a:xfrm>
          <a:prstGeom prst="rect">
            <a:avLst/>
          </a:prstGeom>
          <a:noFill/>
        </p:spPr>
        <p:txBody>
          <a:bodyPr wrap="square" lIns="0" tIns="0" rIns="0" bIns="0" rtlCol="0" anchor="b">
            <a:normAutofit/>
          </a:bodyPr>
          <a:lstStyle/>
          <a:p>
            <a:pPr>
              <a:spcBef>
                <a:spcPct val="0"/>
              </a:spcBef>
              <a:spcAft>
                <a:spcPct val="0"/>
              </a:spcAft>
            </a:pPr>
            <a:r>
              <a:rPr lang="en-US" altLang="en-US" sz="1500" b="1" dirty="0" err="1">
                <a:solidFill>
                  <a:schemeClr val="accent1"/>
                </a:solidFill>
                <a:latin typeface="Arial" panose="020B0604020202020204" pitchFamily="34" charset="0"/>
                <a:ea typeface="+mn-ea"/>
                <a:cs typeface="Arial" panose="020B0604020202020204" pitchFamily="34" charset="0"/>
                <a:sym typeface="+mn-ea"/>
              </a:rPr>
              <a:t>Đinh</a:t>
            </a:r>
            <a:r>
              <a:rPr lang="en-US" altLang="en-US" sz="1500" b="1" dirty="0">
                <a:solidFill>
                  <a:schemeClr val="accent1"/>
                </a:solidFill>
                <a:latin typeface="Arial" panose="020B0604020202020204" pitchFamily="34" charset="0"/>
                <a:ea typeface="+mn-ea"/>
                <a:cs typeface="Arial" panose="020B0604020202020204" pitchFamily="34" charset="0"/>
                <a:sym typeface="+mn-ea"/>
              </a:rPr>
              <a:t> </a:t>
            </a:r>
            <a:r>
              <a:rPr lang="en-US" altLang="en-US" sz="1500" b="1" dirty="0" err="1">
                <a:solidFill>
                  <a:schemeClr val="accent1"/>
                </a:solidFill>
                <a:latin typeface="Arial" panose="020B0604020202020204" pitchFamily="34" charset="0"/>
                <a:ea typeface="+mn-ea"/>
                <a:cs typeface="Arial" panose="020B0604020202020204" pitchFamily="34" charset="0"/>
                <a:sym typeface="+mn-ea"/>
              </a:rPr>
              <a:t>Ngọc</a:t>
            </a:r>
            <a:r>
              <a:rPr lang="en-US" altLang="en-US" sz="1500" b="1" dirty="0">
                <a:solidFill>
                  <a:schemeClr val="accent1"/>
                </a:solidFill>
                <a:latin typeface="Arial" panose="020B0604020202020204" pitchFamily="34" charset="0"/>
                <a:ea typeface="+mn-ea"/>
                <a:cs typeface="Arial" panose="020B0604020202020204" pitchFamily="34" charset="0"/>
                <a:sym typeface="+mn-ea"/>
              </a:rPr>
              <a:t> </a:t>
            </a:r>
            <a:r>
              <a:rPr lang="en-US" altLang="en-US" sz="1500" b="1" dirty="0" err="1">
                <a:solidFill>
                  <a:schemeClr val="accent1"/>
                </a:solidFill>
                <a:latin typeface="Arial" panose="020B0604020202020204" pitchFamily="34" charset="0"/>
                <a:ea typeface="+mn-ea"/>
                <a:cs typeface="Arial" panose="020B0604020202020204" pitchFamily="34" charset="0"/>
                <a:sym typeface="+mn-ea"/>
              </a:rPr>
              <a:t>Khởi</a:t>
            </a:r>
            <a:r>
              <a:rPr lang="en-US" altLang="en-US" sz="1500" b="1" dirty="0">
                <a:solidFill>
                  <a:schemeClr val="accent1"/>
                </a:solidFill>
                <a:latin typeface="Arial" panose="020B0604020202020204" pitchFamily="34" charset="0"/>
                <a:ea typeface="+mn-ea"/>
                <a:cs typeface="Arial" panose="020B0604020202020204" pitchFamily="34" charset="0"/>
                <a:sym typeface="+mn-ea"/>
              </a:rPr>
              <a:t> – 2022606346</a:t>
            </a:r>
          </a:p>
          <a:p>
            <a:pPr>
              <a:spcBef>
                <a:spcPct val="0"/>
              </a:spcBef>
              <a:spcAft>
                <a:spcPct val="0"/>
              </a:spcAft>
            </a:pPr>
            <a:endParaRPr lang="en-US" altLang="en-US" sz="1500" b="1" dirty="0">
              <a:solidFill>
                <a:schemeClr val="accent1"/>
              </a:solidFill>
              <a:latin typeface="Arial" panose="020B0604020202020204" pitchFamily="34" charset="0"/>
              <a:ea typeface="+mn-ea"/>
              <a:cs typeface="Arial" panose="020B0604020202020204" pitchFamily="34" charset="0"/>
              <a:sym typeface="+mn-ea"/>
            </a:endParaRPr>
          </a:p>
        </p:txBody>
      </p:sp>
      <p:sp>
        <p:nvSpPr>
          <p:cNvPr id="7" name="Slide Number Placeholder 1"/>
          <p:cNvSpPr>
            <a:spLocks noGrp="1"/>
          </p:cNvSpPr>
          <p:nvPr>
            <p:custDataLst>
              <p:tags r:id="rId7"/>
            </p:custDataLst>
          </p:nvPr>
        </p:nvSpPr>
        <p:spPr>
          <a:xfrm>
            <a:off x="8460432" y="62826"/>
            <a:ext cx="548700" cy="393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mn-lt"/>
                <a:ea typeface="+mn-ea"/>
                <a:cs typeface="Roboto Condensed" panose="02000000000000000000"/>
                <a:sym typeface="Arial" panose="020B0604020202020204" pitchFamily="34" charset="0"/>
              </a:defRPr>
            </a:lvl1pPr>
            <a:lvl2pPr marR="0" lvl="1"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9pPr>
          </a:lstStyle>
          <a:p>
            <a:fld id="{49AE70B2-8BF9-45C0-BB95-33D1B9D3A854}" type="slidenum">
              <a:rPr lang="en-US" smtClean="0">
                <a:solidFill>
                  <a:schemeClr val="accent2"/>
                </a:solidFill>
              </a:rPr>
              <a:t>2</a:t>
            </a:fld>
            <a:endParaRPr lang="en-US" dirty="0">
              <a:solidFill>
                <a:schemeClr val="accent2"/>
              </a:solidFill>
            </a:endParaRPr>
          </a:p>
        </p:txBody>
      </p:sp>
      <p:sp>
        <p:nvSpPr>
          <p:cNvPr id="9" name="标题 21"/>
          <p:cNvSpPr>
            <a:spLocks noGrp="1"/>
          </p:cNvSpPr>
          <p:nvPr>
            <p:custDataLst>
              <p:tags r:id="rId8"/>
            </p:custDataLst>
          </p:nvPr>
        </p:nvSpPr>
        <p:spPr>
          <a:xfrm>
            <a:off x="4713168" y="456426"/>
            <a:ext cx="4104260" cy="929170"/>
          </a:xfrm>
          <a:prstGeom prst="rect">
            <a:avLst/>
          </a:prstGeom>
          <a:noFill/>
          <a:ln>
            <a:noFill/>
          </a:ln>
        </p:spPr>
        <p:txBody>
          <a:bodyPr wrap="square" lIns="0" tIns="0" rIns="0" bIns="0" anchor="b" anchorCtr="0">
            <a:normAutofit/>
          </a:bodyPr>
          <a:lstStyle>
            <a:defPPr marR="0" lvl="0" algn="l" rtl="0">
              <a:lnSpc>
                <a:spcPct val="100000"/>
              </a:lnSpc>
              <a:spcBef>
                <a:spcPts val="0"/>
              </a:spcBef>
              <a:spcAft>
                <a:spcPts val="0"/>
              </a:spcAft>
            </a:defPPr>
            <a:lvl1pPr marR="0" lvl="0" algn="ctr" rtl="0" fontAlgn="base">
              <a:lnSpc>
                <a:spcPct val="100000"/>
              </a:lnSpc>
              <a:spcBef>
                <a:spcPts val="0"/>
              </a:spcBef>
              <a:spcAft>
                <a:spcPts val="0"/>
              </a:spcAft>
              <a:buClr>
                <a:schemeClr val="accent1"/>
              </a:buClr>
              <a:buSzPts val="3000"/>
              <a:buFont typeface="Oswald"/>
              <a:buNone/>
              <a:defRPr sz="2400" b="1" i="0" u="none" strike="noStrike" cap="none">
                <a:solidFill>
                  <a:schemeClr val="tx1">
                    <a:lumMod val="85000"/>
                    <a:lumOff val="15000"/>
                  </a:schemeClr>
                </a:solidFill>
                <a:latin typeface="+mj-lt"/>
                <a:ea typeface="+mj-ea"/>
                <a:cs typeface="Oswald"/>
                <a:sym typeface="Oswald"/>
              </a:defRPr>
            </a:lvl1pPr>
            <a:lvl2pPr marR="0" lvl="1"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9pPr>
          </a:lstStyle>
          <a:p>
            <a:pPr algn="l"/>
            <a:r>
              <a:rPr lang="en-US" spc="0" dirty="0">
                <a:solidFill>
                  <a:schemeClr val="tx1">
                    <a:lumMod val="85000"/>
                    <a:lumOff val="15000"/>
                  </a:schemeClr>
                </a:solidFill>
                <a:latin typeface="Arial" panose="020B0604020202020204" pitchFamily="34" charset="0"/>
                <a:cs typeface="Arial" panose="020B0604020202020204" pitchFamily="34" charset="0"/>
              </a:rPr>
              <a:t>NHÓM 9 </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2"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467544" y="267216"/>
            <a:ext cx="7359923" cy="442987"/>
          </a:xfrm>
          <a:prstGeom prst="rect">
            <a:avLst/>
          </a:prstGeom>
          <a:noFill/>
        </p:spPr>
        <p:txBody>
          <a:bodyPr wrap="square" lIns="0" tIns="0" rIns="0" bIns="0" rtlCol="0" anchor="t">
            <a:normAutofit fontScale="90000"/>
          </a:bodyPr>
          <a:lstStyle/>
          <a:p>
            <a:pPr>
              <a:lnSpc>
                <a:spcPts val="3470"/>
              </a:lnSpc>
            </a:pPr>
            <a:r>
              <a:rPr lang="en-US" sz="2800" b="1" dirty="0">
                <a:solidFill>
                  <a:schemeClr val="tx1"/>
                </a:solidFill>
                <a:latin typeface="Arial" panose="020B0604020202020204" pitchFamily="34" charset="0"/>
                <a:ea typeface="+mn-ea"/>
                <a:cs typeface="Arial" panose="020B0604020202020204" pitchFamily="34" charset="0"/>
              </a:rPr>
              <a:t>3.2.2 Môi trường lập trình Visual Studio Code</a:t>
            </a:r>
          </a:p>
        </p:txBody>
      </p:sp>
      <p:sp>
        <p:nvSpPr>
          <p:cNvPr id="9" name="矩形: 圆角 14">
            <a:extLst>
              <a:ext uri="{FF2B5EF4-FFF2-40B4-BE49-F238E27FC236}">
                <a16:creationId xmlns:a16="http://schemas.microsoft.com/office/drawing/2014/main" id="{B8D35548-6968-3551-D3E1-63E1E714ED24}"/>
              </a:ext>
            </a:extLst>
          </p:cNvPr>
          <p:cNvSpPr/>
          <p:nvPr>
            <p:custDataLst>
              <p:tags r:id="rId3"/>
            </p:custDataLst>
          </p:nvPr>
        </p:nvSpPr>
        <p:spPr>
          <a:xfrm>
            <a:off x="-108520" y="1473863"/>
            <a:ext cx="84825" cy="3167539"/>
          </a:xfrm>
          <a:prstGeom prst="roundRect">
            <a:avLst>
              <a:gd name="adj" fmla="val 4150"/>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US" sz="2400">
              <a:latin typeface="+mj-lt"/>
              <a:sym typeface="Arial" panose="020B0604020202020204" pitchFamily="34" charset="0"/>
            </a:endParaRPr>
          </a:p>
        </p:txBody>
      </p:sp>
      <p:sp>
        <p:nvSpPr>
          <p:cNvPr id="3" name="Shape 1"/>
          <p:cNvSpPr/>
          <p:nvPr/>
        </p:nvSpPr>
        <p:spPr>
          <a:xfrm>
            <a:off x="496119" y="1195016"/>
            <a:ext cx="1018952" cy="816843"/>
          </a:xfrm>
          <a:prstGeom prst="roundRect">
            <a:avLst>
              <a:gd name="adj" fmla="val 7289"/>
            </a:avLst>
          </a:prstGeom>
          <a:solidFill>
            <a:schemeClr val="accent1"/>
          </a:solidFill>
          <a:ln w="7620">
            <a:solidFill>
              <a:srgbClr val="B8BFDF"/>
            </a:solidFill>
            <a:prstDash val="solid"/>
          </a:ln>
        </p:spPr>
        <p:txBody>
          <a:bodyPr/>
          <a:lstStyle/>
          <a:p>
            <a:endParaRPr lang="vi-VN"/>
          </a:p>
        </p:txBody>
      </p:sp>
      <p:sp>
        <p:nvSpPr>
          <p:cNvPr id="4" name="Text 2"/>
          <p:cNvSpPr/>
          <p:nvPr>
            <p:custDataLst>
              <p:tags r:id="rId4"/>
            </p:custDataLst>
          </p:nvPr>
        </p:nvSpPr>
        <p:spPr>
          <a:xfrm>
            <a:off x="642640" y="1461716"/>
            <a:ext cx="52388" cy="283443"/>
          </a:xfrm>
          <a:prstGeom prst="rect">
            <a:avLst/>
          </a:prstGeom>
          <a:noFill/>
        </p:spPr>
        <p:txBody>
          <a:bodyPr wrap="none" lIns="0" tIns="0" rIns="0" bIns="0" rtlCol="0" anchor="t"/>
          <a:lstStyle/>
          <a:p>
            <a:pPr algn="ctr">
              <a:lnSpc>
                <a:spcPts val="2220"/>
              </a:lnSpc>
            </a:pPr>
            <a:endParaRPr lang="en-US" dirty="0">
              <a:solidFill>
                <a:schemeClr val="tx1">
                  <a:lumMod val="50000"/>
                </a:schemeClr>
              </a:solidFill>
              <a:latin typeface="+mn-lt"/>
              <a:ea typeface="+mn-ea"/>
              <a:cs typeface="Corben" pitchFamily="34" charset="-120"/>
            </a:endParaRPr>
          </a:p>
        </p:txBody>
      </p:sp>
      <p:sp>
        <p:nvSpPr>
          <p:cNvPr id="5" name="Text 3"/>
          <p:cNvSpPr/>
          <p:nvPr>
            <p:custDataLst>
              <p:tags r:id="rId5"/>
            </p:custDataLst>
          </p:nvPr>
        </p:nvSpPr>
        <p:spPr>
          <a:xfrm>
            <a:off x="1656829" y="1336775"/>
            <a:ext cx="2790974" cy="221456"/>
          </a:xfrm>
          <a:prstGeom prst="rect">
            <a:avLst/>
          </a:prstGeom>
          <a:noFill/>
        </p:spPr>
        <p:txBody>
          <a:bodyPr wrap="square" lIns="0" tIns="0" rIns="0" bIns="0" rtlCol="0" anchor="t">
            <a:noAutofit/>
          </a:bodyPr>
          <a:lstStyle/>
          <a:p>
            <a:pPr>
              <a:lnSpc>
                <a:spcPts val="1720"/>
              </a:lnSpc>
            </a:pPr>
            <a:r>
              <a:rPr lang="en-US" sz="1600" b="1" dirty="0">
                <a:solidFill>
                  <a:schemeClr val="tx1"/>
                </a:solidFill>
                <a:latin typeface="Arial" panose="020B0604020202020204" pitchFamily="34" charset="0"/>
                <a:ea typeface="+mn-ea"/>
                <a:cs typeface="Arial" panose="020B0604020202020204" pitchFamily="34" charset="0"/>
              </a:rPr>
              <a:t>Miễn phí và mã nguồn mở</a:t>
            </a:r>
          </a:p>
        </p:txBody>
      </p:sp>
      <p:sp>
        <p:nvSpPr>
          <p:cNvPr id="6" name="Text 4"/>
          <p:cNvSpPr/>
          <p:nvPr>
            <p:custDataLst>
              <p:tags r:id="rId6"/>
            </p:custDataLst>
          </p:nvPr>
        </p:nvSpPr>
        <p:spPr>
          <a:xfrm>
            <a:off x="1656830" y="1643286"/>
            <a:ext cx="4283322" cy="226814"/>
          </a:xfrm>
          <a:prstGeom prst="rect">
            <a:avLst/>
          </a:prstGeom>
          <a:noFill/>
        </p:spPr>
        <p:txBody>
          <a:bodyPr wrap="square" lIns="0" tIns="0" rIns="0" bIns="0" rtlCol="0" anchor="t">
            <a:noAutofit/>
          </a:bodyPr>
          <a:lstStyle/>
          <a:p>
            <a:pPr>
              <a:lnSpc>
                <a:spcPts val="1780"/>
              </a:lnSpc>
            </a:pPr>
            <a:r>
              <a:rPr lang="en-US" sz="1600" dirty="0">
                <a:solidFill>
                  <a:schemeClr val="tx1"/>
                </a:solidFill>
                <a:latin typeface="Arial" panose="020B0604020202020204" pitchFamily="34" charset="0"/>
                <a:ea typeface="+mn-ea"/>
                <a:cs typeface="Arial" panose="020B0604020202020204" pitchFamily="34" charset="0"/>
              </a:rPr>
              <a:t>Được cấp phép MIT, hoàn toàn miễn phí.</a:t>
            </a:r>
          </a:p>
        </p:txBody>
      </p:sp>
      <p:sp>
        <p:nvSpPr>
          <p:cNvPr id="7" name="Shape 5"/>
          <p:cNvSpPr/>
          <p:nvPr/>
        </p:nvSpPr>
        <p:spPr>
          <a:xfrm>
            <a:off x="1585913" y="2002334"/>
            <a:ext cx="6991127" cy="9525"/>
          </a:xfrm>
          <a:prstGeom prst="roundRect">
            <a:avLst>
              <a:gd name="adj" fmla="val 625116"/>
            </a:avLst>
          </a:prstGeom>
          <a:solidFill>
            <a:schemeClr val="accent2"/>
          </a:solidFill>
        </p:spPr>
        <p:txBody>
          <a:bodyPr/>
          <a:lstStyle/>
          <a:p>
            <a:endParaRPr lang="vi-VN"/>
          </a:p>
        </p:txBody>
      </p:sp>
      <p:sp>
        <p:nvSpPr>
          <p:cNvPr id="8" name="Shape 6"/>
          <p:cNvSpPr/>
          <p:nvPr/>
        </p:nvSpPr>
        <p:spPr>
          <a:xfrm>
            <a:off x="496119" y="2082701"/>
            <a:ext cx="2037904" cy="816843"/>
          </a:xfrm>
          <a:prstGeom prst="roundRect">
            <a:avLst>
              <a:gd name="adj" fmla="val 7289"/>
            </a:avLst>
          </a:prstGeom>
          <a:solidFill>
            <a:schemeClr val="accent1"/>
          </a:solidFill>
          <a:ln w="7620">
            <a:solidFill>
              <a:srgbClr val="B8BFDF"/>
            </a:solidFill>
            <a:prstDash val="solid"/>
          </a:ln>
        </p:spPr>
        <p:txBody>
          <a:bodyPr/>
          <a:lstStyle/>
          <a:p>
            <a:endParaRPr lang="vi-VN"/>
          </a:p>
        </p:txBody>
      </p:sp>
      <p:sp>
        <p:nvSpPr>
          <p:cNvPr id="10" name="Text 8"/>
          <p:cNvSpPr/>
          <p:nvPr>
            <p:custDataLst>
              <p:tags r:id="rId7"/>
            </p:custDataLst>
          </p:nvPr>
        </p:nvSpPr>
        <p:spPr>
          <a:xfrm>
            <a:off x="2675781" y="2224460"/>
            <a:ext cx="2482590" cy="221456"/>
          </a:xfrm>
          <a:prstGeom prst="rect">
            <a:avLst/>
          </a:prstGeom>
          <a:noFill/>
        </p:spPr>
        <p:txBody>
          <a:bodyPr wrap="square" lIns="0" tIns="0" rIns="0" bIns="0" rtlCol="0" anchor="t">
            <a:normAutofit fontScale="97500"/>
          </a:bodyPr>
          <a:lstStyle/>
          <a:p>
            <a:pPr>
              <a:lnSpc>
                <a:spcPts val="1720"/>
              </a:lnSpc>
            </a:pPr>
            <a:r>
              <a:rPr lang="en-US" sz="1600" b="1" dirty="0">
                <a:solidFill>
                  <a:schemeClr val="tx1"/>
                </a:solidFill>
                <a:latin typeface="Arial" panose="020B0604020202020204" pitchFamily="34" charset="0"/>
                <a:ea typeface="+mn-ea"/>
                <a:cs typeface="Arial" panose="020B0604020202020204" pitchFamily="34" charset="0"/>
              </a:rPr>
              <a:t>Đa nền tảng</a:t>
            </a:r>
          </a:p>
        </p:txBody>
      </p:sp>
      <p:sp>
        <p:nvSpPr>
          <p:cNvPr id="11" name="Text 9"/>
          <p:cNvSpPr/>
          <p:nvPr>
            <p:custDataLst>
              <p:tags r:id="rId8"/>
            </p:custDataLst>
          </p:nvPr>
        </p:nvSpPr>
        <p:spPr>
          <a:xfrm>
            <a:off x="2675780" y="2530972"/>
            <a:ext cx="4030861" cy="226814"/>
          </a:xfrm>
          <a:prstGeom prst="rect">
            <a:avLst/>
          </a:prstGeom>
          <a:noFill/>
        </p:spPr>
        <p:txBody>
          <a:bodyPr wrap="square" lIns="0" tIns="0" rIns="0" bIns="0" rtlCol="0" anchor="t">
            <a:noAutofit/>
          </a:bodyPr>
          <a:lstStyle/>
          <a:p>
            <a:pPr>
              <a:lnSpc>
                <a:spcPts val="1780"/>
              </a:lnSpc>
            </a:pPr>
            <a:r>
              <a:rPr lang="en-US" sz="1600" dirty="0">
                <a:solidFill>
                  <a:schemeClr val="tx1"/>
                </a:solidFill>
                <a:latin typeface="Arial" panose="020B0604020202020204" pitchFamily="34" charset="0"/>
                <a:ea typeface="+mn-ea"/>
                <a:cs typeface="Arial" panose="020B0604020202020204" pitchFamily="34" charset="0"/>
              </a:rPr>
              <a:t>Hoạt động trên Windows, macOS và Linux.</a:t>
            </a:r>
          </a:p>
        </p:txBody>
      </p:sp>
      <p:sp>
        <p:nvSpPr>
          <p:cNvPr id="12" name="Shape 10"/>
          <p:cNvSpPr/>
          <p:nvPr/>
        </p:nvSpPr>
        <p:spPr>
          <a:xfrm>
            <a:off x="2604864" y="2890019"/>
            <a:ext cx="5972175" cy="9525"/>
          </a:xfrm>
          <a:prstGeom prst="roundRect">
            <a:avLst>
              <a:gd name="adj" fmla="val 625116"/>
            </a:avLst>
          </a:prstGeom>
          <a:solidFill>
            <a:schemeClr val="accent2"/>
          </a:solidFill>
        </p:spPr>
        <p:txBody>
          <a:bodyPr/>
          <a:lstStyle/>
          <a:p>
            <a:endParaRPr lang="vi-VN"/>
          </a:p>
        </p:txBody>
      </p:sp>
      <p:sp>
        <p:nvSpPr>
          <p:cNvPr id="13" name="Shape 11"/>
          <p:cNvSpPr/>
          <p:nvPr/>
        </p:nvSpPr>
        <p:spPr>
          <a:xfrm>
            <a:off x="496119" y="2970387"/>
            <a:ext cx="3056855" cy="816843"/>
          </a:xfrm>
          <a:prstGeom prst="roundRect">
            <a:avLst>
              <a:gd name="adj" fmla="val 7289"/>
            </a:avLst>
          </a:prstGeom>
          <a:solidFill>
            <a:schemeClr val="accent1"/>
          </a:solidFill>
          <a:ln w="7620">
            <a:solidFill>
              <a:srgbClr val="B8BFDF"/>
            </a:solidFill>
            <a:prstDash val="solid"/>
          </a:ln>
        </p:spPr>
        <p:txBody>
          <a:bodyPr/>
          <a:lstStyle/>
          <a:p>
            <a:endParaRPr lang="vi-VN"/>
          </a:p>
        </p:txBody>
      </p:sp>
      <p:sp>
        <p:nvSpPr>
          <p:cNvPr id="15" name="Text 13"/>
          <p:cNvSpPr/>
          <p:nvPr>
            <p:custDataLst>
              <p:tags r:id="rId9"/>
            </p:custDataLst>
          </p:nvPr>
        </p:nvSpPr>
        <p:spPr>
          <a:xfrm>
            <a:off x="3694732" y="3112145"/>
            <a:ext cx="2173411" cy="221456"/>
          </a:xfrm>
          <a:prstGeom prst="rect">
            <a:avLst/>
          </a:prstGeom>
          <a:noFill/>
        </p:spPr>
        <p:txBody>
          <a:bodyPr wrap="square" lIns="0" tIns="0" rIns="0" bIns="0" rtlCol="0" anchor="t">
            <a:normAutofit fontScale="97500"/>
          </a:bodyPr>
          <a:lstStyle/>
          <a:p>
            <a:pPr>
              <a:lnSpc>
                <a:spcPts val="1720"/>
              </a:lnSpc>
            </a:pPr>
            <a:r>
              <a:rPr lang="en-US" b="1" dirty="0">
                <a:solidFill>
                  <a:schemeClr val="tx1"/>
                </a:solidFill>
                <a:latin typeface="Arial" panose="020B0604020202020204" pitchFamily="34" charset="0"/>
                <a:ea typeface="+mn-ea"/>
                <a:cs typeface="Arial" panose="020B0604020202020204" pitchFamily="34" charset="0"/>
              </a:rPr>
              <a:t>Giao diện thân thiện</a:t>
            </a:r>
          </a:p>
        </p:txBody>
      </p:sp>
      <p:sp>
        <p:nvSpPr>
          <p:cNvPr id="16" name="Text 14"/>
          <p:cNvSpPr/>
          <p:nvPr>
            <p:custDataLst>
              <p:tags r:id="rId10"/>
            </p:custDataLst>
          </p:nvPr>
        </p:nvSpPr>
        <p:spPr>
          <a:xfrm>
            <a:off x="3694733" y="3418657"/>
            <a:ext cx="3694151" cy="226814"/>
          </a:xfrm>
          <a:prstGeom prst="rect">
            <a:avLst/>
          </a:prstGeom>
          <a:noFill/>
        </p:spPr>
        <p:txBody>
          <a:bodyPr wrap="square" lIns="0" tIns="0" rIns="0" bIns="0" rtlCol="0" anchor="t">
            <a:normAutofit/>
          </a:bodyPr>
          <a:lstStyle/>
          <a:p>
            <a:pPr>
              <a:lnSpc>
                <a:spcPts val="1780"/>
              </a:lnSpc>
            </a:pPr>
            <a:r>
              <a:rPr lang="en-US" sz="1100" dirty="0">
                <a:solidFill>
                  <a:schemeClr val="tx1"/>
                </a:solidFill>
                <a:latin typeface="Arial" panose="020B0604020202020204" pitchFamily="34" charset="0"/>
                <a:ea typeface="+mn-ea"/>
                <a:cs typeface="Arial" panose="020B0604020202020204" pitchFamily="34" charset="0"/>
              </a:rPr>
              <a:t>Đơn giản, trực quan, phù hợp cho mọi người.</a:t>
            </a:r>
          </a:p>
        </p:txBody>
      </p:sp>
      <p:sp>
        <p:nvSpPr>
          <p:cNvPr id="17" name="Shape 15"/>
          <p:cNvSpPr/>
          <p:nvPr/>
        </p:nvSpPr>
        <p:spPr>
          <a:xfrm>
            <a:off x="3623817" y="3777704"/>
            <a:ext cx="4953223" cy="9525"/>
          </a:xfrm>
          <a:prstGeom prst="roundRect">
            <a:avLst>
              <a:gd name="adj" fmla="val 625116"/>
            </a:avLst>
          </a:prstGeom>
          <a:solidFill>
            <a:schemeClr val="accent2"/>
          </a:solidFill>
        </p:spPr>
        <p:txBody>
          <a:bodyPr/>
          <a:lstStyle/>
          <a:p>
            <a:endParaRPr lang="vi-VN"/>
          </a:p>
        </p:txBody>
      </p:sp>
      <p:sp>
        <p:nvSpPr>
          <p:cNvPr id="18" name="Shape 16"/>
          <p:cNvSpPr/>
          <p:nvPr/>
        </p:nvSpPr>
        <p:spPr>
          <a:xfrm>
            <a:off x="496119" y="3858072"/>
            <a:ext cx="4075881" cy="816843"/>
          </a:xfrm>
          <a:prstGeom prst="roundRect">
            <a:avLst>
              <a:gd name="adj" fmla="val 7289"/>
            </a:avLst>
          </a:prstGeom>
          <a:solidFill>
            <a:schemeClr val="accent1"/>
          </a:solidFill>
          <a:ln w="7620">
            <a:solidFill>
              <a:srgbClr val="B8BFDF"/>
            </a:solidFill>
            <a:prstDash val="solid"/>
          </a:ln>
        </p:spPr>
        <p:txBody>
          <a:bodyPr/>
          <a:lstStyle/>
          <a:p>
            <a:endParaRPr lang="vi-VN"/>
          </a:p>
        </p:txBody>
      </p:sp>
      <p:sp>
        <p:nvSpPr>
          <p:cNvPr id="20" name="Text 18"/>
          <p:cNvSpPr/>
          <p:nvPr>
            <p:custDataLst>
              <p:tags r:id="rId11"/>
            </p:custDataLst>
          </p:nvPr>
        </p:nvSpPr>
        <p:spPr>
          <a:xfrm>
            <a:off x="4713758" y="3999830"/>
            <a:ext cx="2173411" cy="221456"/>
          </a:xfrm>
          <a:prstGeom prst="rect">
            <a:avLst/>
          </a:prstGeom>
          <a:noFill/>
        </p:spPr>
        <p:txBody>
          <a:bodyPr wrap="square" lIns="0" tIns="0" rIns="0" bIns="0" rtlCol="0" anchor="t">
            <a:normAutofit fontScale="97500"/>
          </a:bodyPr>
          <a:lstStyle/>
          <a:p>
            <a:pPr>
              <a:lnSpc>
                <a:spcPts val="1720"/>
              </a:lnSpc>
            </a:pPr>
            <a:r>
              <a:rPr lang="en-US" b="1" dirty="0">
                <a:solidFill>
                  <a:schemeClr val="tx1"/>
                </a:solidFill>
                <a:latin typeface="Arial" panose="020B0604020202020204" pitchFamily="34" charset="0"/>
                <a:ea typeface="+mn-ea"/>
                <a:cs typeface="Arial" panose="020B0604020202020204" pitchFamily="34" charset="0"/>
              </a:rPr>
              <a:t>Hỗ trợ đa ngôn ngữ</a:t>
            </a:r>
          </a:p>
        </p:txBody>
      </p:sp>
      <p:sp>
        <p:nvSpPr>
          <p:cNvPr id="21" name="Text 19"/>
          <p:cNvSpPr/>
          <p:nvPr>
            <p:custDataLst>
              <p:tags r:id="rId12"/>
            </p:custDataLst>
          </p:nvPr>
        </p:nvSpPr>
        <p:spPr>
          <a:xfrm>
            <a:off x="4713759" y="4306342"/>
            <a:ext cx="2775337" cy="226814"/>
          </a:xfrm>
          <a:prstGeom prst="rect">
            <a:avLst/>
          </a:prstGeom>
          <a:noFill/>
        </p:spPr>
        <p:txBody>
          <a:bodyPr wrap="square" lIns="0" tIns="0" rIns="0" bIns="0" rtlCol="0" anchor="t">
            <a:normAutofit/>
          </a:bodyPr>
          <a:lstStyle/>
          <a:p>
            <a:pPr>
              <a:lnSpc>
                <a:spcPts val="1780"/>
              </a:lnSpc>
            </a:pPr>
            <a:r>
              <a:rPr lang="en-US" sz="1100" dirty="0">
                <a:solidFill>
                  <a:schemeClr val="tx1"/>
                </a:solidFill>
                <a:latin typeface="Arial" panose="020B0604020202020204" pitchFamily="34" charset="0"/>
                <a:ea typeface="+mn-ea"/>
                <a:cs typeface="Arial" panose="020B0604020202020204" pitchFamily="34" charset="0"/>
              </a:rPr>
              <a:t>Hỗ trợ hơn 30 ngôn ngữ lập trình.</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4" fill="hold" grpId="0" nodeType="withEffect">
                                  <p:stCondLst>
                                    <p:cond delay="25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25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8" fill="hold" grpId="0" nodeType="withEffect">
                                  <p:stCondLst>
                                    <p:cond delay="7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400"/>
                                        <p:tgtEl>
                                          <p:spTgt spid="20"/>
                                        </p:tgtEl>
                                      </p:cBhvr>
                                    </p:animEffect>
                                  </p:childTnLst>
                                </p:cTn>
                              </p:par>
                              <p:par>
                                <p:cTn id="47" presetID="22" presetClass="entr" presetSubtype="4" fill="hold" grpId="0" nodeType="withEffect">
                                  <p:stCondLst>
                                    <p:cond delay="65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animBg="1"/>
      <p:bldP spid="8" grpId="0" animBg="1"/>
      <p:bldP spid="10" grpId="0"/>
      <p:bldP spid="11" grpId="0"/>
      <p:bldP spid="12" grpId="0" animBg="1"/>
      <p:bldP spid="13" grpId="0" animBg="1"/>
      <p:bldP spid="15" grpId="0"/>
      <p:bldP spid="16" grpId="0"/>
      <p:bldP spid="17" grpId="0" animBg="1"/>
      <p:bldP spid="18" grpId="0" animBg="1"/>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形状 15"/>
          <p:cNvSpPr/>
          <p:nvPr>
            <p:custDataLst>
              <p:tags r:id="rId2"/>
            </p:custDataLst>
          </p:nvPr>
        </p:nvSpPr>
        <p:spPr>
          <a:xfrm>
            <a:off x="-8" y="3259"/>
            <a:ext cx="2845843" cy="1415961"/>
          </a:xfrm>
          <a:custGeom>
            <a:avLst/>
            <a:gdLst>
              <a:gd name="connsiteX0" fmla="*/ 0 w 2845843"/>
              <a:gd name="connsiteY0" fmla="*/ 1415961 h 1415961"/>
              <a:gd name="connsiteX1" fmla="*/ 0 w 2845843"/>
              <a:gd name="connsiteY1" fmla="*/ 0 h 1415961"/>
              <a:gd name="connsiteX2" fmla="*/ 2845843 w 2845843"/>
              <a:gd name="connsiteY2" fmla="*/ 0 h 1415961"/>
              <a:gd name="connsiteX3" fmla="*/ 2651432 w 2845843"/>
              <a:gd name="connsiteY3" fmla="*/ 24238 h 1415961"/>
              <a:gd name="connsiteX4" fmla="*/ 142714 w 2845843"/>
              <a:gd name="connsiteY4" fmla="*/ 1265403 h 1415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5843" h="1415961">
                <a:moveTo>
                  <a:pt x="0" y="1415961"/>
                </a:moveTo>
                <a:lnTo>
                  <a:pt x="0" y="0"/>
                </a:lnTo>
                <a:lnTo>
                  <a:pt x="2845843" y="0"/>
                </a:lnTo>
                <a:lnTo>
                  <a:pt x="2651432" y="24238"/>
                </a:lnTo>
                <a:cubicBezTo>
                  <a:pt x="1683526" y="169017"/>
                  <a:pt x="814319" y="615706"/>
                  <a:pt x="142714" y="1265403"/>
                </a:cubicBezTo>
                <a:close/>
              </a:path>
            </a:pathLst>
          </a:custGeom>
          <a:solidFill>
            <a:schemeClr val="accent1">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kumimoji="1" lang="en-US" sz="2400">
              <a:latin typeface="+mj-lt"/>
              <a:sym typeface="Arial" panose="020B0604020202020204" pitchFamily="34" charset="0"/>
            </a:endParaRPr>
          </a:p>
        </p:txBody>
      </p:sp>
      <p:sp>
        <p:nvSpPr>
          <p:cNvPr id="41" name="标题 40"/>
          <p:cNvSpPr>
            <a:spLocks noGrp="1"/>
          </p:cNvSpPr>
          <p:nvPr>
            <p:ph type="title"/>
            <p:custDataLst>
              <p:tags r:id="rId3"/>
            </p:custDataLst>
          </p:nvPr>
        </p:nvSpPr>
        <p:spPr>
          <a:xfrm>
            <a:off x="521970" y="295751"/>
            <a:ext cx="4762976" cy="593884"/>
          </a:xfrm>
        </p:spPr>
        <p:txBody>
          <a:bodyPr wrap="square" anchor="ctr" anchorCtr="0">
            <a:normAutofit/>
          </a:bodyPr>
          <a:lstStyle/>
          <a:p>
            <a:r>
              <a:rPr lang="en-US" spc="0" dirty="0">
                <a:latin typeface="Arial" panose="020B0604020202020204" pitchFamily="34" charset="0"/>
                <a:cs typeface="Arial" panose="020B0604020202020204" pitchFamily="34" charset="0"/>
              </a:rPr>
              <a:t>3.3 Các bước thực hiện </a:t>
            </a:r>
          </a:p>
        </p:txBody>
      </p:sp>
      <p:sp>
        <p:nvSpPr>
          <p:cNvPr id="4" name="矩形: 圆角 14"/>
          <p:cNvSpPr/>
          <p:nvPr>
            <p:custDataLst>
              <p:tags r:id="rId4"/>
            </p:custDataLst>
          </p:nvPr>
        </p:nvSpPr>
        <p:spPr>
          <a:xfrm>
            <a:off x="493395" y="1304449"/>
            <a:ext cx="4589621" cy="3167539"/>
          </a:xfrm>
          <a:prstGeom prst="roundRect">
            <a:avLst>
              <a:gd name="adj" fmla="val 4150"/>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US" sz="2400">
              <a:latin typeface="+mj-lt"/>
              <a:sym typeface="Arial" panose="020B0604020202020204" pitchFamily="34" charset="0"/>
            </a:endParaRPr>
          </a:p>
        </p:txBody>
      </p:sp>
      <p:pic>
        <p:nvPicPr>
          <p:cNvPr id="3" name="Image 0" descr="preencoded.png"/>
          <p:cNvPicPr>
            <a:picLocks noChangeAspect="1"/>
          </p:cNvPicPr>
          <p:nvPr>
            <p:custDataLst>
              <p:tags r:id="rId5"/>
            </p:custDataLst>
          </p:nvPr>
        </p:nvPicPr>
        <p:blipFill>
          <a:blip r:embed="rId15"/>
          <a:stretch>
            <a:fillRect/>
          </a:stretch>
        </p:blipFill>
        <p:spPr>
          <a:xfrm>
            <a:off x="5715000" y="0"/>
            <a:ext cx="3429000" cy="5143500"/>
          </a:xfrm>
          <a:prstGeom prst="rect">
            <a:avLst/>
          </a:prstGeom>
        </p:spPr>
      </p:pic>
      <p:sp>
        <p:nvSpPr>
          <p:cNvPr id="13" name="Text 0"/>
          <p:cNvSpPr/>
          <p:nvPr>
            <p:custDataLst>
              <p:tags r:id="rId6"/>
            </p:custDataLst>
          </p:nvPr>
        </p:nvSpPr>
        <p:spPr>
          <a:xfrm>
            <a:off x="655821" y="1347470"/>
            <a:ext cx="4420235" cy="970915"/>
          </a:xfrm>
          <a:prstGeom prst="rect">
            <a:avLst/>
          </a:prstGeom>
          <a:noFill/>
        </p:spPr>
        <p:txBody>
          <a:bodyPr wrap="square" lIns="0" tIns="0" rIns="0" bIns="0" rtlCol="0" anchor="t">
            <a:normAutofit/>
          </a:bodyPr>
          <a:lstStyle/>
          <a:p>
            <a:pPr>
              <a:lnSpc>
                <a:spcPts val="3095"/>
              </a:lnSpc>
            </a:pPr>
            <a:r>
              <a:rPr lang="en-US" sz="2500" b="1" dirty="0">
                <a:solidFill>
                  <a:schemeClr val="tx1"/>
                </a:solidFill>
                <a:latin typeface="Arial" panose="020B0604020202020204" pitchFamily="34" charset="0"/>
                <a:ea typeface="+mn-ea"/>
                <a:cs typeface="Arial" panose="020B0604020202020204" pitchFamily="34" charset="0"/>
              </a:rPr>
              <a:t>3.3.1. Phát Hiện Khuôn Mặt và Tiền Xử Lý Dữ Liệu</a:t>
            </a:r>
          </a:p>
        </p:txBody>
      </p:sp>
      <p:sp>
        <p:nvSpPr>
          <p:cNvPr id="14" name="Text 1"/>
          <p:cNvSpPr/>
          <p:nvPr>
            <p:custDataLst>
              <p:tags r:id="rId7"/>
            </p:custDataLst>
          </p:nvPr>
        </p:nvSpPr>
        <p:spPr>
          <a:xfrm>
            <a:off x="667141" y="2369387"/>
            <a:ext cx="2563713" cy="170110"/>
          </a:xfrm>
          <a:prstGeom prst="rect">
            <a:avLst/>
          </a:prstGeom>
          <a:noFill/>
        </p:spPr>
        <p:txBody>
          <a:bodyPr wrap="none" lIns="0" tIns="0" rIns="0" bIns="0" rtlCol="0" anchor="t"/>
          <a:lstStyle/>
          <a:p>
            <a:pPr>
              <a:lnSpc>
                <a:spcPts val="1535"/>
              </a:lnSpc>
            </a:pPr>
            <a:r>
              <a:rPr lang="en-US" sz="1800" b="1" dirty="0">
                <a:solidFill>
                  <a:schemeClr val="tx1"/>
                </a:solidFill>
                <a:latin typeface="Arial" panose="020B0604020202020204" pitchFamily="34" charset="0"/>
                <a:ea typeface="+mn-ea"/>
                <a:cs typeface="Arial" panose="020B0604020202020204" pitchFamily="34" charset="0"/>
              </a:rPr>
              <a:t>Thư Viện Chương Trình</a:t>
            </a:r>
          </a:p>
        </p:txBody>
      </p:sp>
      <p:sp>
        <p:nvSpPr>
          <p:cNvPr id="17" name="Text 3"/>
          <p:cNvSpPr/>
          <p:nvPr>
            <p:custDataLst>
              <p:tags r:id="rId8"/>
            </p:custDataLst>
          </p:nvPr>
        </p:nvSpPr>
        <p:spPr>
          <a:xfrm>
            <a:off x="668709" y="2874156"/>
            <a:ext cx="8151763" cy="170111"/>
          </a:xfrm>
          <a:prstGeom prst="rect">
            <a:avLst/>
          </a:prstGeom>
          <a:noFill/>
        </p:spPr>
        <p:txBody>
          <a:bodyPr wrap="none" lIns="0" tIns="0" rIns="0" bIns="0" rtlCol="0" anchor="t"/>
          <a:lstStyle/>
          <a:p>
            <a:pPr marL="191135" indent="-191135">
              <a:lnSpc>
                <a:spcPts val="1590"/>
              </a:lnSpc>
              <a:buSzPct val="100000"/>
              <a:buChar char="•"/>
            </a:pPr>
            <a:r>
              <a:rPr lang="en-US" dirty="0">
                <a:solidFill>
                  <a:schemeClr val="tx1"/>
                </a:solidFill>
                <a:latin typeface="Arial" panose="020B0604020202020204" pitchFamily="34" charset="0"/>
                <a:ea typeface="+mn-ea"/>
                <a:cs typeface="Arial" panose="020B0604020202020204" pitchFamily="34" charset="0"/>
              </a:rPr>
              <a:t>Thư viện toán học numpy</a:t>
            </a:r>
          </a:p>
        </p:txBody>
      </p:sp>
      <p:sp>
        <p:nvSpPr>
          <p:cNvPr id="18" name="Text 4"/>
          <p:cNvSpPr/>
          <p:nvPr>
            <p:custDataLst>
              <p:tags r:id="rId9"/>
            </p:custDataLst>
          </p:nvPr>
        </p:nvSpPr>
        <p:spPr>
          <a:xfrm>
            <a:off x="668709" y="3081437"/>
            <a:ext cx="8151763" cy="170111"/>
          </a:xfrm>
          <a:prstGeom prst="rect">
            <a:avLst/>
          </a:prstGeom>
          <a:noFill/>
        </p:spPr>
        <p:txBody>
          <a:bodyPr wrap="none" lIns="0" tIns="0" rIns="0" bIns="0" rtlCol="0" anchor="t"/>
          <a:lstStyle/>
          <a:p>
            <a:pPr marL="191135" indent="-191135">
              <a:lnSpc>
                <a:spcPts val="1590"/>
              </a:lnSpc>
              <a:buSzPct val="100000"/>
              <a:buChar char="•"/>
            </a:pPr>
            <a:r>
              <a:rPr lang="en-US" dirty="0">
                <a:solidFill>
                  <a:schemeClr val="tx1"/>
                </a:solidFill>
                <a:latin typeface="Arial" panose="020B0604020202020204" pitchFamily="34" charset="0"/>
                <a:ea typeface="+mn-ea"/>
                <a:cs typeface="Arial" panose="020B0604020202020204" pitchFamily="34" charset="0"/>
              </a:rPr>
              <a:t>Thư viện openCV</a:t>
            </a:r>
          </a:p>
        </p:txBody>
      </p:sp>
      <p:sp>
        <p:nvSpPr>
          <p:cNvPr id="19" name="Text 5"/>
          <p:cNvSpPr/>
          <p:nvPr>
            <p:custDataLst>
              <p:tags r:id="rId10"/>
            </p:custDataLst>
          </p:nvPr>
        </p:nvSpPr>
        <p:spPr>
          <a:xfrm>
            <a:off x="668709" y="3288717"/>
            <a:ext cx="8151763" cy="170111"/>
          </a:xfrm>
          <a:prstGeom prst="rect">
            <a:avLst/>
          </a:prstGeom>
          <a:noFill/>
        </p:spPr>
        <p:txBody>
          <a:bodyPr wrap="none" lIns="0" tIns="0" rIns="0" bIns="0" rtlCol="0" anchor="t"/>
          <a:lstStyle/>
          <a:p>
            <a:pPr marL="191135" indent="-191135">
              <a:lnSpc>
                <a:spcPts val="1590"/>
              </a:lnSpc>
              <a:buSzPct val="100000"/>
              <a:buChar char="•"/>
            </a:pPr>
            <a:r>
              <a:rPr lang="en-US" dirty="0">
                <a:solidFill>
                  <a:schemeClr val="tx1"/>
                </a:solidFill>
                <a:latin typeface="Arial" panose="020B0604020202020204" pitchFamily="34" charset="0"/>
                <a:ea typeface="+mn-ea"/>
                <a:cs typeface="Arial" panose="020B0604020202020204" pitchFamily="34" charset="0"/>
              </a:rPr>
              <a:t>Thư viện PIL ( python imaging library )</a:t>
            </a:r>
          </a:p>
        </p:txBody>
      </p:sp>
      <p:sp>
        <p:nvSpPr>
          <p:cNvPr id="20" name="Text 6"/>
          <p:cNvSpPr/>
          <p:nvPr>
            <p:custDataLst>
              <p:tags r:id="rId11"/>
            </p:custDataLst>
          </p:nvPr>
        </p:nvSpPr>
        <p:spPr>
          <a:xfrm>
            <a:off x="668709" y="3495998"/>
            <a:ext cx="8151763" cy="170111"/>
          </a:xfrm>
          <a:prstGeom prst="rect">
            <a:avLst/>
          </a:prstGeom>
          <a:noFill/>
        </p:spPr>
        <p:txBody>
          <a:bodyPr wrap="none" lIns="0" tIns="0" rIns="0" bIns="0" rtlCol="0" anchor="t"/>
          <a:lstStyle/>
          <a:p>
            <a:pPr marL="191135" indent="-191135">
              <a:lnSpc>
                <a:spcPts val="1590"/>
              </a:lnSpc>
              <a:buSzPct val="100000"/>
              <a:buChar char="•"/>
            </a:pPr>
            <a:r>
              <a:rPr lang="en-US" dirty="0">
                <a:solidFill>
                  <a:schemeClr val="tx1"/>
                </a:solidFill>
                <a:latin typeface="Arial" panose="020B0604020202020204" pitchFamily="34" charset="0"/>
                <a:ea typeface="+mn-ea"/>
                <a:cs typeface="Arial" panose="020B0604020202020204" pitchFamily="34" charset="0"/>
              </a:rPr>
              <a:t>Thư viện xử lý dữ liệu QueryDB</a:t>
            </a:r>
          </a:p>
        </p:txBody>
      </p:sp>
      <p:sp>
        <p:nvSpPr>
          <p:cNvPr id="21" name="Text 7"/>
          <p:cNvSpPr/>
          <p:nvPr>
            <p:custDataLst>
              <p:tags r:id="rId12"/>
            </p:custDataLst>
          </p:nvPr>
        </p:nvSpPr>
        <p:spPr>
          <a:xfrm>
            <a:off x="668709" y="3703278"/>
            <a:ext cx="8151763" cy="170111"/>
          </a:xfrm>
          <a:prstGeom prst="rect">
            <a:avLst/>
          </a:prstGeom>
          <a:noFill/>
        </p:spPr>
        <p:txBody>
          <a:bodyPr wrap="none" lIns="0" tIns="0" rIns="0" bIns="0" rtlCol="0" anchor="t"/>
          <a:lstStyle/>
          <a:p>
            <a:pPr marL="191135" indent="-191135">
              <a:lnSpc>
                <a:spcPts val="1590"/>
              </a:lnSpc>
              <a:buSzPct val="100000"/>
              <a:buChar char="•"/>
            </a:pPr>
            <a:r>
              <a:rPr lang="en-US" dirty="0">
                <a:solidFill>
                  <a:schemeClr val="tx1"/>
                </a:solidFill>
                <a:latin typeface="Arial" panose="020B0604020202020204" pitchFamily="34" charset="0"/>
                <a:ea typeface="+mn-ea"/>
                <a:cs typeface="Arial" panose="020B0604020202020204" pitchFamily="34" charset="0"/>
              </a:rPr>
              <a:t>Thư viện kết nối CSDL</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354868" y="289039"/>
            <a:ext cx="8191731" cy="364977"/>
          </a:xfrm>
          <a:prstGeom prst="rect">
            <a:avLst/>
          </a:prstGeom>
          <a:noFill/>
        </p:spPr>
        <p:txBody>
          <a:bodyPr wrap="square" lIns="0" tIns="0" rIns="0" bIns="0" rtlCol="0" anchor="t"/>
          <a:lstStyle/>
          <a:p>
            <a:pPr>
              <a:lnSpc>
                <a:spcPts val="3095"/>
              </a:lnSpc>
            </a:pPr>
            <a:r>
              <a:rPr lang="en-US" sz="2000" b="1" dirty="0">
                <a:solidFill>
                  <a:schemeClr val="tx1"/>
                </a:solidFill>
                <a:latin typeface="Arial" panose="020B0604020202020204" pitchFamily="34" charset="0"/>
                <a:ea typeface="+mn-ea"/>
                <a:cs typeface="Arial" panose="020B0604020202020204" pitchFamily="34" charset="0"/>
              </a:rPr>
              <a:t>3.3.1.2. Xây Dựng, Kết Nối Dữ Liệu và Xử Lý Dữ Liệu Trên Database</a:t>
            </a:r>
          </a:p>
        </p:txBody>
      </p:sp>
      <p:sp>
        <p:nvSpPr>
          <p:cNvPr id="3" name="Text 1"/>
          <p:cNvSpPr/>
          <p:nvPr>
            <p:custDataLst>
              <p:tags r:id="rId3"/>
            </p:custDataLst>
          </p:nvPr>
        </p:nvSpPr>
        <p:spPr>
          <a:xfrm>
            <a:off x="354868" y="1053365"/>
            <a:ext cx="1812206" cy="166092"/>
          </a:xfrm>
          <a:prstGeom prst="rect">
            <a:avLst/>
          </a:prstGeom>
          <a:noFill/>
        </p:spPr>
        <p:txBody>
          <a:bodyPr wrap="none" lIns="0" tIns="0" rIns="0" bIns="0" rtlCol="0" anchor="t"/>
          <a:lstStyle/>
          <a:p>
            <a:pPr>
              <a:lnSpc>
                <a:spcPts val="1535"/>
              </a:lnSpc>
            </a:pPr>
            <a:r>
              <a:rPr lang="en-US" sz="2000" b="1" dirty="0" err="1">
                <a:solidFill>
                  <a:schemeClr val="tx1"/>
                </a:solidFill>
                <a:latin typeface="Arial" panose="020B0604020202020204" pitchFamily="34" charset="0"/>
                <a:ea typeface="+mn-ea"/>
                <a:cs typeface="Arial" panose="020B0604020202020204" pitchFamily="34" charset="0"/>
              </a:rPr>
              <a:t>Xây</a:t>
            </a:r>
            <a:r>
              <a:rPr lang="en-US" sz="2000" b="1" dirty="0">
                <a:solidFill>
                  <a:schemeClr val="tx1"/>
                </a:solidFill>
                <a:latin typeface="Arial" panose="020B0604020202020204" pitchFamily="34" charset="0"/>
                <a:ea typeface="+mn-ea"/>
                <a:cs typeface="Arial" panose="020B0604020202020204" pitchFamily="34" charset="0"/>
              </a:rPr>
              <a:t> Dựng CSDL</a:t>
            </a:r>
          </a:p>
        </p:txBody>
      </p:sp>
      <p:pic>
        <p:nvPicPr>
          <p:cNvPr id="5" name="Image 0" descr="preencoded.png"/>
          <p:cNvPicPr>
            <a:picLocks noChangeAspect="1"/>
          </p:cNvPicPr>
          <p:nvPr>
            <p:custDataLst>
              <p:tags r:id="rId4"/>
            </p:custDataLst>
          </p:nvPr>
        </p:nvPicPr>
        <p:blipFill>
          <a:blip r:embed="rId11"/>
          <a:stretch>
            <a:fillRect/>
          </a:stretch>
        </p:blipFill>
        <p:spPr>
          <a:xfrm>
            <a:off x="354868" y="1487505"/>
            <a:ext cx="2416931" cy="879650"/>
          </a:xfrm>
          <a:prstGeom prst="rect">
            <a:avLst/>
          </a:prstGeom>
        </p:spPr>
      </p:pic>
      <p:sp>
        <p:nvSpPr>
          <p:cNvPr id="6" name="Text 3"/>
          <p:cNvSpPr/>
          <p:nvPr/>
        </p:nvSpPr>
        <p:spPr>
          <a:xfrm>
            <a:off x="467544" y="2952430"/>
            <a:ext cx="3902943" cy="170111"/>
          </a:xfrm>
          <a:prstGeom prst="rect">
            <a:avLst/>
          </a:prstGeom>
          <a:noFill/>
        </p:spPr>
        <p:txBody>
          <a:bodyPr wrap="none" lIns="0" tIns="0" rIns="0" bIns="0" rtlCol="0" anchor="t"/>
          <a:lstStyle/>
          <a:p>
            <a:pPr>
              <a:lnSpc>
                <a:spcPts val="1590"/>
              </a:lnSpc>
            </a:pPr>
            <a:endParaRPr lang="en-US" sz="1000" dirty="0">
              <a:latin typeface="+mn-lt"/>
              <a:ea typeface="+mn-ea"/>
            </a:endParaRPr>
          </a:p>
        </p:txBody>
      </p:sp>
      <p:sp>
        <p:nvSpPr>
          <p:cNvPr id="7" name="Text 4"/>
          <p:cNvSpPr/>
          <p:nvPr>
            <p:custDataLst>
              <p:tags r:id="rId5"/>
            </p:custDataLst>
          </p:nvPr>
        </p:nvSpPr>
        <p:spPr>
          <a:xfrm>
            <a:off x="4317305" y="1053365"/>
            <a:ext cx="2855193" cy="166092"/>
          </a:xfrm>
          <a:prstGeom prst="rect">
            <a:avLst/>
          </a:prstGeom>
          <a:noFill/>
        </p:spPr>
        <p:txBody>
          <a:bodyPr wrap="none" lIns="0" tIns="0" rIns="0" bIns="0" rtlCol="0" anchor="t"/>
          <a:lstStyle/>
          <a:p>
            <a:pPr>
              <a:lnSpc>
                <a:spcPts val="1535"/>
              </a:lnSpc>
            </a:pPr>
            <a:r>
              <a:rPr lang="en-US" sz="2000" b="1" dirty="0" err="1">
                <a:solidFill>
                  <a:schemeClr val="tx1"/>
                </a:solidFill>
                <a:latin typeface="Arial" panose="020B0604020202020204" pitchFamily="34" charset="0"/>
                <a:ea typeface="+mn-ea"/>
                <a:cs typeface="Arial" panose="020B0604020202020204" pitchFamily="34" charset="0"/>
              </a:rPr>
              <a:t>Khai</a:t>
            </a:r>
            <a:r>
              <a:rPr lang="en-US" sz="2000" b="1" dirty="0">
                <a:solidFill>
                  <a:schemeClr val="tx1"/>
                </a:solidFill>
                <a:latin typeface="Arial" panose="020B0604020202020204" pitchFamily="34" charset="0"/>
                <a:ea typeface="+mn-ea"/>
                <a:cs typeface="Arial" panose="020B0604020202020204" pitchFamily="34" charset="0"/>
              </a:rPr>
              <a:t> Báo Thư Viện Cần Thiết</a:t>
            </a:r>
          </a:p>
        </p:txBody>
      </p:sp>
      <p:pic>
        <p:nvPicPr>
          <p:cNvPr id="9" name="Image 1" descr="preencoded.png"/>
          <p:cNvPicPr>
            <a:picLocks noChangeAspect="1"/>
          </p:cNvPicPr>
          <p:nvPr>
            <p:custDataLst>
              <p:tags r:id="rId6"/>
            </p:custDataLst>
          </p:nvPr>
        </p:nvPicPr>
        <p:blipFill>
          <a:blip r:embed="rId12"/>
          <a:stretch>
            <a:fillRect/>
          </a:stretch>
        </p:blipFill>
        <p:spPr>
          <a:xfrm>
            <a:off x="4328725" y="1402372"/>
            <a:ext cx="4449849" cy="653435"/>
          </a:xfrm>
          <a:prstGeom prst="rect">
            <a:avLst/>
          </a:prstGeom>
        </p:spPr>
      </p:pic>
      <p:sp>
        <p:nvSpPr>
          <p:cNvPr id="10" name="Text 6"/>
          <p:cNvSpPr/>
          <p:nvPr/>
        </p:nvSpPr>
        <p:spPr>
          <a:xfrm>
            <a:off x="4721126" y="2508737"/>
            <a:ext cx="3902943" cy="170111"/>
          </a:xfrm>
          <a:prstGeom prst="rect">
            <a:avLst/>
          </a:prstGeom>
          <a:noFill/>
        </p:spPr>
        <p:txBody>
          <a:bodyPr wrap="none" lIns="0" tIns="0" rIns="0" bIns="0" rtlCol="0" anchor="t"/>
          <a:lstStyle/>
          <a:p>
            <a:pPr>
              <a:lnSpc>
                <a:spcPts val="1590"/>
              </a:lnSpc>
            </a:pPr>
            <a:endParaRPr lang="en-US" sz="1000" dirty="0">
              <a:latin typeface="+mn-lt"/>
              <a:ea typeface="+mn-ea"/>
            </a:endParaRPr>
          </a:p>
        </p:txBody>
      </p:sp>
      <p:sp>
        <p:nvSpPr>
          <p:cNvPr id="11" name="Text 0"/>
          <p:cNvSpPr/>
          <p:nvPr>
            <p:custDataLst>
              <p:tags r:id="rId7"/>
            </p:custDataLst>
          </p:nvPr>
        </p:nvSpPr>
        <p:spPr>
          <a:xfrm>
            <a:off x="4317305" y="2444772"/>
            <a:ext cx="3678555" cy="364977"/>
          </a:xfrm>
          <a:prstGeom prst="rect">
            <a:avLst/>
          </a:prstGeom>
          <a:noFill/>
        </p:spPr>
        <p:txBody>
          <a:bodyPr wrap="none" lIns="0" tIns="0" rIns="0" bIns="0" rtlCol="0" anchor="t"/>
          <a:lstStyle/>
          <a:p>
            <a:pPr>
              <a:lnSpc>
                <a:spcPts val="3095"/>
              </a:lnSpc>
            </a:pPr>
            <a:r>
              <a:rPr lang="en-US" sz="2000" b="1" dirty="0" err="1">
                <a:solidFill>
                  <a:schemeClr val="tx1"/>
                </a:solidFill>
                <a:latin typeface="+mn-lt"/>
                <a:ea typeface="+mj-ea"/>
                <a:cs typeface="Corben" pitchFamily="34" charset="-120"/>
              </a:rPr>
              <a:t>Hàm</a:t>
            </a:r>
            <a:r>
              <a:rPr lang="en-US" sz="2000" b="1" dirty="0">
                <a:solidFill>
                  <a:schemeClr val="tx1"/>
                </a:solidFill>
                <a:latin typeface="+mn-lt"/>
                <a:ea typeface="+mj-ea"/>
                <a:cs typeface="Corben" pitchFamily="34" charset="-120"/>
              </a:rPr>
              <a:t> Kết Nối Dữ Liệu</a:t>
            </a:r>
          </a:p>
        </p:txBody>
      </p:sp>
      <p:pic>
        <p:nvPicPr>
          <p:cNvPr id="1026" name="Picture 2"/>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4158772" y="2870682"/>
            <a:ext cx="4817745" cy="164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Database là gì? Phân loại và ứng dụng của cơ sở dữ liệu">
            <a:extLst>
              <a:ext uri="{FF2B5EF4-FFF2-40B4-BE49-F238E27FC236}">
                <a16:creationId xmlns:a16="http://schemas.microsoft.com/office/drawing/2014/main" id="{286F2024-064B-D566-6676-1CD32D3F23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4868" y="2564374"/>
            <a:ext cx="3849761" cy="22014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3275856" y="1213543"/>
            <a:ext cx="5688632" cy="306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age 0" descr="preencoded.png"/>
          <p:cNvPicPr>
            <a:picLocks noChangeAspect="1"/>
          </p:cNvPicPr>
          <p:nvPr>
            <p:custDataLst>
              <p:tags r:id="rId3"/>
            </p:custDataLst>
          </p:nvPr>
        </p:nvPicPr>
        <p:blipFill>
          <a:blip r:embed="rId9"/>
          <a:stretch>
            <a:fillRect/>
          </a:stretch>
        </p:blipFill>
        <p:spPr>
          <a:xfrm>
            <a:off x="0" y="0"/>
            <a:ext cx="3429000" cy="5143500"/>
          </a:xfrm>
          <a:prstGeom prst="rect">
            <a:avLst/>
          </a:prstGeom>
        </p:spPr>
      </p:pic>
      <p:sp>
        <p:nvSpPr>
          <p:cNvPr id="3" name="Text 0"/>
          <p:cNvSpPr/>
          <p:nvPr>
            <p:custDataLst>
              <p:tags r:id="rId4"/>
            </p:custDataLst>
          </p:nvPr>
        </p:nvSpPr>
        <p:spPr>
          <a:xfrm>
            <a:off x="3563888" y="699542"/>
            <a:ext cx="4722763" cy="664480"/>
          </a:xfrm>
          <a:prstGeom prst="rect">
            <a:avLst/>
          </a:prstGeom>
          <a:noFill/>
        </p:spPr>
        <p:txBody>
          <a:bodyPr wrap="square" lIns="0" tIns="0" rIns="0" bIns="0" rtlCol="0" anchor="t">
            <a:normAutofit/>
          </a:bodyPr>
          <a:lstStyle/>
          <a:p>
            <a:pPr>
              <a:lnSpc>
                <a:spcPts val="3095"/>
              </a:lnSpc>
            </a:pPr>
            <a:r>
              <a:rPr lang="en-US" sz="2500" b="1" dirty="0" err="1">
                <a:solidFill>
                  <a:schemeClr val="tx1"/>
                </a:solidFill>
                <a:latin typeface="Arial" panose="020B0604020202020204" pitchFamily="34" charset="0"/>
                <a:ea typeface="+mn-ea"/>
                <a:cs typeface="Arial" panose="020B0604020202020204" pitchFamily="34" charset="0"/>
              </a:rPr>
              <a:t>Hàm</a:t>
            </a:r>
            <a:r>
              <a:rPr lang="en-US" sz="2500" b="1" dirty="0">
                <a:solidFill>
                  <a:schemeClr val="tx1"/>
                </a:solidFill>
                <a:latin typeface="Arial" panose="020B0604020202020204" pitchFamily="34" charset="0"/>
                <a:ea typeface="+mn-ea"/>
                <a:cs typeface="Arial" panose="020B0604020202020204" pitchFamily="34" charset="0"/>
              </a:rPr>
              <a:t> Thêm và Update Dữ Liệu</a:t>
            </a:r>
          </a:p>
        </p:txBody>
      </p:sp>
      <p:pic>
        <p:nvPicPr>
          <p:cNvPr id="4" name="Image 0" descr="preencoded.png"/>
          <p:cNvPicPr>
            <a:picLocks noChangeAspect="1"/>
          </p:cNvPicPr>
          <p:nvPr>
            <p:custDataLst>
              <p:tags r:id="rId5"/>
            </p:custDataLst>
          </p:nvPr>
        </p:nvPicPr>
        <p:blipFill>
          <a:blip r:embed="rId10"/>
          <a:stretch>
            <a:fillRect/>
          </a:stretch>
        </p:blipFill>
        <p:spPr>
          <a:xfrm>
            <a:off x="9396536" y="-16014"/>
            <a:ext cx="3429000" cy="51435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wrap="square">
            <a:normAutofit/>
          </a:bodyPr>
          <a:lstStyle/>
          <a:p>
            <a:r>
              <a:rPr lang="en-US" spc="0" dirty="0" err="1">
                <a:latin typeface="Arial" panose="020B0604020202020204" pitchFamily="34" charset="0"/>
                <a:cs typeface="Arial" panose="020B0604020202020204" pitchFamily="34" charset="0"/>
              </a:rPr>
              <a:t>Tìm</a:t>
            </a:r>
            <a:r>
              <a:rPr lang="en-US" spc="0" dirty="0">
                <a:latin typeface="Arial" panose="020B0604020202020204" pitchFamily="34" charset="0"/>
                <a:cs typeface="Arial" panose="020B0604020202020204" pitchFamily="34" charset="0"/>
              </a:rPr>
              <a:t> </a:t>
            </a:r>
            <a:r>
              <a:rPr lang="en-US" spc="0" dirty="0" err="1">
                <a:latin typeface="Arial" panose="020B0604020202020204" pitchFamily="34" charset="0"/>
                <a:cs typeface="Arial" panose="020B0604020202020204" pitchFamily="34" charset="0"/>
              </a:rPr>
              <a:t>Kiếm</a:t>
            </a:r>
            <a:r>
              <a:rPr lang="en-US" spc="0" dirty="0">
                <a:latin typeface="Arial" panose="020B0604020202020204" pitchFamily="34" charset="0"/>
                <a:cs typeface="Arial" panose="020B0604020202020204" pitchFamily="34" charset="0"/>
              </a:rPr>
              <a:t> Theo ID </a:t>
            </a:r>
            <a:r>
              <a:rPr lang="en-US" spc="0" dirty="0" err="1">
                <a:latin typeface="Arial" panose="020B0604020202020204" pitchFamily="34" charset="0"/>
                <a:cs typeface="Arial" panose="020B0604020202020204" pitchFamily="34" charset="0"/>
              </a:rPr>
              <a:t>Của</a:t>
            </a:r>
            <a:r>
              <a:rPr lang="en-US" spc="0" dirty="0">
                <a:latin typeface="Arial" panose="020B0604020202020204" pitchFamily="34" charset="0"/>
                <a:cs typeface="Arial" panose="020B0604020202020204" pitchFamily="34" charset="0"/>
              </a:rPr>
              <a:t> User</a:t>
            </a:r>
          </a:p>
        </p:txBody>
      </p:sp>
      <p:pic>
        <p:nvPicPr>
          <p:cNvPr id="54" name="图片 53" descr="7805614"/>
          <p:cNvPicPr>
            <a:picLocks noChangeAspect="1"/>
          </p:cNvPicPr>
          <p:nvPr>
            <p:custDataLst>
              <p:tags r:id="rId3"/>
            </p:custDataLst>
          </p:nvPr>
        </p:nvPicPr>
        <p:blipFill>
          <a:blip r:embed="rId7"/>
          <a:srcRect/>
          <a:stretch>
            <a:fillRect/>
          </a:stretch>
        </p:blipFill>
        <p:spPr>
          <a:xfrm>
            <a:off x="5042535" y="1347614"/>
            <a:ext cx="1522095" cy="3364706"/>
          </a:xfrm>
          <a:custGeom>
            <a:avLst/>
            <a:gdLst/>
            <a:ahLst/>
            <a:cxnLst>
              <a:cxn ang="3">
                <a:pos x="hc" y="t"/>
              </a:cxn>
              <a:cxn ang="cd2">
                <a:pos x="l" y="vc"/>
              </a:cxn>
              <a:cxn ang="cd4">
                <a:pos x="hc" y="b"/>
              </a:cxn>
              <a:cxn ang="0">
                <a:pos x="r" y="vc"/>
              </a:cxn>
            </a:cxnLst>
            <a:rect l="l" t="t" r="r" b="b"/>
            <a:pathLst>
              <a:path w="3762" h="8314">
                <a:moveTo>
                  <a:pt x="476" y="0"/>
                </a:moveTo>
                <a:lnTo>
                  <a:pt x="3286" y="0"/>
                </a:lnTo>
                <a:lnTo>
                  <a:pt x="3307" y="2"/>
                </a:lnTo>
                <a:cubicBezTo>
                  <a:pt x="3563" y="28"/>
                  <a:pt x="3762" y="243"/>
                  <a:pt x="3762" y="506"/>
                </a:cubicBezTo>
                <a:lnTo>
                  <a:pt x="3762" y="7808"/>
                </a:lnTo>
                <a:cubicBezTo>
                  <a:pt x="3762" y="8071"/>
                  <a:pt x="3563" y="8286"/>
                  <a:pt x="3307" y="8312"/>
                </a:cubicBezTo>
                <a:lnTo>
                  <a:pt x="3286" y="8314"/>
                </a:lnTo>
                <a:lnTo>
                  <a:pt x="476" y="8314"/>
                </a:lnTo>
                <a:lnTo>
                  <a:pt x="455" y="8312"/>
                </a:lnTo>
                <a:cubicBezTo>
                  <a:pt x="199" y="8286"/>
                  <a:pt x="0" y="8071"/>
                  <a:pt x="0" y="7808"/>
                </a:cubicBezTo>
                <a:lnTo>
                  <a:pt x="0" y="506"/>
                </a:lnTo>
                <a:cubicBezTo>
                  <a:pt x="0" y="243"/>
                  <a:pt x="199" y="28"/>
                  <a:pt x="455" y="2"/>
                </a:cubicBezTo>
                <a:lnTo>
                  <a:pt x="476" y="0"/>
                </a:lnTo>
                <a:close/>
              </a:path>
            </a:pathLst>
          </a:custGeom>
          <a:ln w="9525" cap="flat" cmpd="sng" algn="ctr">
            <a:solidFill>
              <a:schemeClr val="dk1">
                <a:lumMod val="40000"/>
                <a:lumOff val="60000"/>
                <a:alpha val="50000"/>
              </a:schemeClr>
            </a:solidFill>
            <a:prstDash val="solid"/>
            <a:round/>
            <a:headEnd type="none" w="med" len="med"/>
            <a:tailEnd type="none" w="med" len="med"/>
          </a:ln>
          <a:effectLst/>
        </p:spPr>
      </p:pic>
      <p:pic>
        <p:nvPicPr>
          <p:cNvPr id="3074" name="Picture 2"/>
          <p:cNvPicPr>
            <a:picLocks noChangeAspect="1" noChangeArrowheads="1"/>
          </p:cNvPicPr>
          <p:nvPr>
            <p:custDataLst>
              <p:tags r:id="rId4"/>
            </p:custDataLst>
          </p:nvPr>
        </p:nvPicPr>
        <p:blipFill>
          <a:blip r:embed="rId8">
            <a:extLst>
              <a:ext uri="{28A0092B-C50C-407E-A947-70E740481C1C}">
                <a14:useLocalDpi xmlns:a14="http://schemas.microsoft.com/office/drawing/2010/main" val="0"/>
              </a:ext>
            </a:extLst>
          </a:blip>
          <a:srcRect/>
          <a:stretch>
            <a:fillRect/>
          </a:stretch>
        </p:blipFill>
        <p:spPr bwMode="auto">
          <a:xfrm>
            <a:off x="169545" y="1656715"/>
            <a:ext cx="4872990" cy="1948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Tìm kiếm thông tin nhanh chóng, dễ dàng với cách sử dụng ChatGPT Search  trong Chrome​">
            <a:extLst>
              <a:ext uri="{FF2B5EF4-FFF2-40B4-BE49-F238E27FC236}">
                <a16:creationId xmlns:a16="http://schemas.microsoft.com/office/drawing/2014/main" id="{0A97238F-3F50-A722-A98F-14C3790FDA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949986" y="2102337"/>
            <a:ext cx="3364706" cy="1800200"/>
          </a:xfrm>
          <a:prstGeom prst="rect">
            <a:avLst/>
          </a:prstGeom>
          <a:noFill/>
          <a:ln>
            <a:noFill/>
          </a:ln>
          <a:effectLst>
            <a:outerShdw blurRad="50800" dist="50800" sx="1000" sy="1000" algn="ctr" rotWithShape="0">
              <a:srgbClr val="000000"/>
            </a:outerShdw>
            <a:softEdge rad="38100"/>
          </a:effectLst>
        </p:spPr>
        <p:style>
          <a:lnRef idx="0">
            <a:scrgbClr r="0" g="0" b="0"/>
          </a:lnRef>
          <a:fillRef idx="0">
            <a:scrgbClr r="0" g="0" b="0"/>
          </a:fillRef>
          <a:effectRef idx="0">
            <a:scrgbClr r="0" g="0" b="0"/>
          </a:effectRef>
          <a:fontRef idx="minor">
            <a:schemeClr val="dk1"/>
          </a:fontRef>
        </p:style>
      </p:pic>
    </p:spTree>
    <p:custDataLst>
      <p:tags r:id="rId1"/>
    </p:custData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p:txBody>
          <a:bodyPr wrap="square">
            <a:normAutofit/>
          </a:bodyPr>
          <a:lstStyle/>
          <a:p>
            <a:r>
              <a:rPr lang="en-US" kern="0" dirty="0">
                <a:solidFill>
                  <a:schemeClr val="accent1"/>
                </a:solidFill>
                <a:latin typeface="Arial" panose="020B0604020202020204" pitchFamily="34" charset="0"/>
                <a:cs typeface="Arial" panose="020B0604020202020204" pitchFamily="34" charset="0"/>
                <a:sym typeface="+mn-ea"/>
              </a:rPr>
              <a:t>3.3.1.3 Nhập dữ liệu và ảnh</a:t>
            </a:r>
            <a:endParaRPr lang="en-US" spc="0" dirty="0">
              <a:latin typeface="Arial" panose="020B0604020202020204" pitchFamily="34" charset="0"/>
              <a:cs typeface="Arial" panose="020B0604020202020204" pitchFamily="34" charset="0"/>
            </a:endParaRPr>
          </a:p>
        </p:txBody>
      </p:sp>
      <p:pic>
        <p:nvPicPr>
          <p:cNvPr id="2" name="图片 1" descr="蓝色的高楼&#10;&#10;描述已自动生成"/>
          <p:cNvPicPr>
            <a:picLocks noChangeAspect="1"/>
          </p:cNvPicPr>
          <p:nvPr>
            <p:custDataLst>
              <p:tags r:id="rId3"/>
            </p:custDataLst>
          </p:nvPr>
        </p:nvPicPr>
        <p:blipFill rotWithShape="1">
          <a:blip r:embed="rId11">
            <a:extLst>
              <a:ext uri="{28A0092B-C50C-407E-A947-70E740481C1C}">
                <a14:useLocalDpi xmlns:a14="http://schemas.microsoft.com/office/drawing/2010/main" val="0"/>
              </a:ext>
            </a:extLst>
          </a:blip>
          <a:srcRect r="1045" b="44027"/>
          <a:stretch>
            <a:fillRect/>
          </a:stretch>
        </p:blipFill>
        <p:spPr>
          <a:xfrm>
            <a:off x="4685685" y="1019952"/>
            <a:ext cx="3919232" cy="147867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4"/>
            </p:custDataLst>
          </p:nvPr>
        </p:nvPicPr>
        <p:blipFill>
          <a:blip r:embed="rId12">
            <a:extLst>
              <a:ext uri="{28A0092B-C50C-407E-A947-70E740481C1C}">
                <a14:useLocalDpi xmlns:a14="http://schemas.microsoft.com/office/drawing/2010/main" val="0"/>
              </a:ext>
            </a:extLst>
          </a:blip>
          <a:srcRect t="15319" b="15319"/>
          <a:stretch>
            <a:fillRect/>
          </a:stretch>
        </p:blipFill>
        <p:spPr>
          <a:xfrm>
            <a:off x="524674" y="1019952"/>
            <a:ext cx="3919232" cy="147867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5"/>
            </p:custDataLst>
          </p:nvPr>
        </p:nvCxnSpPr>
        <p:spPr>
          <a:xfrm flipV="1">
            <a:off x="524674" y="2615134"/>
            <a:ext cx="0" cy="204384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6"/>
            </p:custDataLst>
          </p:nvPr>
        </p:nvSpPr>
        <p:spPr>
          <a:xfrm>
            <a:off x="705359" y="2615134"/>
            <a:ext cx="3741609" cy="467082"/>
          </a:xfrm>
          <a:prstGeom prst="rect">
            <a:avLst/>
          </a:prstGeom>
          <a:noFill/>
        </p:spPr>
        <p:txBody>
          <a:bodyPr wrap="square" lIns="0" tIns="0" rIns="0" bIns="0" rtlCol="0" anchor="ctr" anchorCtr="0">
            <a:normAutofit/>
          </a:bodyPr>
          <a:lstStyle/>
          <a:p>
            <a:pPr>
              <a:spcBef>
                <a:spcPct val="0"/>
              </a:spcBef>
              <a:spcAft>
                <a:spcPct val="0"/>
              </a:spcAft>
            </a:pPr>
            <a:r>
              <a:rPr lang="vi-VN" altLang="en-US" b="1" kern="0" dirty="0">
                <a:solidFill>
                  <a:schemeClr val="accent1"/>
                </a:solidFill>
                <a:latin typeface="Arial" panose="020B0604020202020204" pitchFamily="34" charset="0"/>
                <a:cs typeface="Arial" panose="020B0604020202020204" pitchFamily="34" charset="0"/>
                <a:sym typeface="+mn-ea"/>
              </a:rPr>
              <a:t>Các Thư Viện Cần Thiết </a:t>
            </a:r>
          </a:p>
        </p:txBody>
      </p:sp>
      <p:cxnSp>
        <p:nvCxnSpPr>
          <p:cNvPr id="10" name="直接连接符 9"/>
          <p:cNvCxnSpPr/>
          <p:nvPr>
            <p:custDataLst>
              <p:tags r:id="rId7"/>
            </p:custDataLst>
          </p:nvPr>
        </p:nvCxnSpPr>
        <p:spPr>
          <a:xfrm flipV="1">
            <a:off x="4696650" y="2604169"/>
            <a:ext cx="0" cy="204384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3" name="矩形 4"/>
          <p:cNvSpPr/>
          <p:nvPr>
            <p:custDataLst>
              <p:tags r:id="rId8"/>
            </p:custDataLst>
          </p:nvPr>
        </p:nvSpPr>
        <p:spPr>
          <a:xfrm>
            <a:off x="4860164" y="2643709"/>
            <a:ext cx="3741609" cy="467082"/>
          </a:xfrm>
          <a:prstGeom prst="rect">
            <a:avLst/>
          </a:prstGeom>
          <a:noFill/>
        </p:spPr>
        <p:txBody>
          <a:bodyPr wrap="square" lIns="0" tIns="0" rIns="0" bIns="0" rtlCol="0" anchor="ctr" anchorCtr="0">
            <a:normAutofit/>
          </a:bodyPr>
          <a:lstStyle/>
          <a:p>
            <a:pPr>
              <a:spcBef>
                <a:spcPct val="0"/>
              </a:spcBef>
              <a:spcAft>
                <a:spcPct val="0"/>
              </a:spcAft>
            </a:pPr>
            <a:r>
              <a:rPr lang="vi-VN" altLang="en-US" b="1" kern="0" dirty="0">
                <a:solidFill>
                  <a:schemeClr val="accent1"/>
                </a:solidFill>
                <a:latin typeface="Arial" panose="020B0604020202020204" pitchFamily="34" charset="0"/>
                <a:cs typeface="Arial" panose="020B0604020202020204" pitchFamily="34" charset="0"/>
                <a:sym typeface="+mn-ea"/>
              </a:rPr>
              <a:t>Nhận dữ liệu và chèn vào database  </a:t>
            </a:r>
          </a:p>
        </p:txBody>
      </p:sp>
      <p:sp>
        <p:nvSpPr>
          <p:cNvPr id="19" name="Text Box 18"/>
          <p:cNvSpPr txBox="1"/>
          <p:nvPr/>
        </p:nvSpPr>
        <p:spPr>
          <a:xfrm>
            <a:off x="591990" y="3047149"/>
            <a:ext cx="3784600" cy="1062990"/>
          </a:xfrm>
          <a:prstGeom prst="rect">
            <a:avLst/>
          </a:prstGeom>
          <a:noFill/>
        </p:spPr>
        <p:txBody>
          <a:bodyPr wrap="square" rtlCol="0">
            <a:noAutofit/>
          </a:bodyPr>
          <a:lstStyle/>
          <a:p>
            <a:r>
              <a:rPr lang="en-US" altLang="en-US" sz="1600" dirty="0">
                <a:latin typeface="Arial" panose="020B0604020202020204" pitchFamily="34" charset="0"/>
                <a:cs typeface="Arial" panose="020B0604020202020204" pitchFamily="34" charset="0"/>
              </a:rPr>
              <a:t>import cv2</a:t>
            </a: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numpy</a:t>
            </a:r>
            <a:r>
              <a:rPr lang="en-US" altLang="en-US" sz="1600" dirty="0">
                <a:latin typeface="Arial" panose="020B0604020202020204" pitchFamily="34" charset="0"/>
                <a:cs typeface="Arial" panose="020B0604020202020204" pitchFamily="34" charset="0"/>
              </a:rPr>
              <a:t> as np</a:t>
            </a: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os</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queryDB</a:t>
            </a:r>
            <a:r>
              <a:rPr lang="en-US" altLang="en-US" sz="1600" dirty="0">
                <a:latin typeface="Arial" panose="020B0604020202020204" pitchFamily="34" charset="0"/>
                <a:cs typeface="Arial" panose="020B0604020202020204" pitchFamily="34" charset="0"/>
              </a:rPr>
              <a:t> as </a:t>
            </a:r>
            <a:r>
              <a:rPr lang="en-US" altLang="en-US" sz="1600" dirty="0" err="1">
                <a:latin typeface="Arial" panose="020B0604020202020204" pitchFamily="34" charset="0"/>
                <a:cs typeface="Arial" panose="020B0604020202020204" pitchFamily="34" charset="0"/>
              </a:rPr>
              <a:t>db</a:t>
            </a:r>
            <a:endParaRPr lang="en-US" altLang="en-US" sz="1600" dirty="0">
              <a:latin typeface="Arial" panose="020B0604020202020204" pitchFamily="34" charset="0"/>
              <a:cs typeface="Arial" panose="020B0604020202020204" pitchFamily="34" charset="0"/>
            </a:endParaRPr>
          </a:p>
        </p:txBody>
      </p:sp>
      <p:sp>
        <p:nvSpPr>
          <p:cNvPr id="20" name="Text Box 19"/>
          <p:cNvSpPr txBox="1"/>
          <p:nvPr/>
        </p:nvSpPr>
        <p:spPr>
          <a:xfrm>
            <a:off x="4860290" y="3067685"/>
            <a:ext cx="4104188" cy="1232257"/>
          </a:xfrm>
          <a:prstGeom prst="rect">
            <a:avLst/>
          </a:prstGeom>
          <a:noFill/>
        </p:spPr>
        <p:txBody>
          <a:bodyPr wrap="square" rtlCol="0">
            <a:noAutofit/>
          </a:bodyPr>
          <a:lstStyle/>
          <a:p>
            <a:r>
              <a:rPr lang="en-US" altLang="en-US" sz="1600" dirty="0">
                <a:latin typeface="Arial" panose="020B0604020202020204" pitchFamily="34" charset="0"/>
                <a:cs typeface="Arial" panose="020B0604020202020204" pitchFamily="34" charset="0"/>
              </a:rPr>
              <a:t>id = input("</a:t>
            </a:r>
            <a:r>
              <a:rPr lang="en-US" altLang="en-US" sz="1600" dirty="0" err="1">
                <a:latin typeface="Arial" panose="020B0604020202020204" pitchFamily="34" charset="0"/>
                <a:cs typeface="Arial" panose="020B0604020202020204" pitchFamily="34" charset="0"/>
              </a:rPr>
              <a:t>Nhập</a:t>
            </a:r>
            <a:r>
              <a:rPr lang="en-US" altLang="en-US" sz="1600" dirty="0">
                <a:latin typeface="Arial" panose="020B0604020202020204" pitchFamily="34" charset="0"/>
                <a:cs typeface="Arial" panose="020B0604020202020204" pitchFamily="34" charset="0"/>
              </a:rPr>
              <a:t> Id :")</a:t>
            </a:r>
          </a:p>
          <a:p>
            <a:r>
              <a:rPr lang="en-US" altLang="en-US" sz="1600" dirty="0">
                <a:latin typeface="Arial" panose="020B0604020202020204" pitchFamily="34" charset="0"/>
                <a:cs typeface="Arial" panose="020B0604020202020204" pitchFamily="34" charset="0"/>
              </a:rPr>
              <a:t>name = input("</a:t>
            </a:r>
            <a:r>
              <a:rPr lang="en-US" altLang="en-US" sz="1600" dirty="0" err="1">
                <a:latin typeface="Arial" panose="020B0604020202020204" pitchFamily="34" charset="0"/>
                <a:cs typeface="Arial" panose="020B0604020202020204" pitchFamily="34" charset="0"/>
              </a:rPr>
              <a:t>Nhập</a:t>
            </a:r>
            <a:r>
              <a:rPr lang="en-US" altLang="en-US" sz="1600" dirty="0">
                <a:latin typeface="Arial" panose="020B0604020202020204" pitchFamily="34" charset="0"/>
                <a:cs typeface="Arial" panose="020B0604020202020204" pitchFamily="34" charset="0"/>
              </a:rPr>
              <a:t> Name :")</a:t>
            </a: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gọi</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đến</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hàm</a:t>
            </a:r>
            <a:r>
              <a:rPr lang="en-US" altLang="en-US" sz="1600" dirty="0">
                <a:latin typeface="Arial" panose="020B0604020202020204" pitchFamily="34" charset="0"/>
                <a:cs typeface="Arial" panose="020B0604020202020204" pitchFamily="34" charset="0"/>
              </a:rPr>
              <a:t> insert </a:t>
            </a:r>
            <a:r>
              <a:rPr lang="en-US" altLang="en-US" sz="1600" dirty="0" err="1">
                <a:latin typeface="Arial" panose="020B0604020202020204" pitchFamily="34" charset="0"/>
                <a:cs typeface="Arial" panose="020B0604020202020204" pitchFamily="34" charset="0"/>
              </a:rPr>
              <a:t>vào</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db</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để</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lưu</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trữ</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thông</a:t>
            </a:r>
            <a:r>
              <a:rPr lang="en-US" altLang="en-US" sz="1600" dirty="0">
                <a:latin typeface="Arial" panose="020B0604020202020204" pitchFamily="34" charset="0"/>
                <a:cs typeface="Arial" panose="020B0604020202020204" pitchFamily="34" charset="0"/>
              </a:rPr>
              <a:t> tin</a:t>
            </a:r>
          </a:p>
          <a:p>
            <a:r>
              <a:rPr lang="en-US" altLang="en-US" sz="1600" dirty="0" err="1">
                <a:latin typeface="Arial" panose="020B0604020202020204" pitchFamily="34" charset="0"/>
                <a:cs typeface="Arial" panose="020B0604020202020204" pitchFamily="34" charset="0"/>
              </a:rPr>
              <a:t>db.insertOrUpdate</a:t>
            </a:r>
            <a:r>
              <a:rPr lang="en-US" altLang="en-US" sz="1600" dirty="0">
                <a:latin typeface="Arial" panose="020B0604020202020204" pitchFamily="34" charset="0"/>
                <a:cs typeface="Arial" panose="020B0604020202020204" pitchFamily="34" charset="0"/>
              </a:rPr>
              <a:t>(id, name)</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22" presetClass="entr" presetSubtype="1" fill="hold" grpId="0" nodeType="with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750"/>
                                        <p:tgtEl>
                                          <p:spTgt spid="2"/>
                                        </p:tgtEl>
                                      </p:cBhvr>
                                    </p:animEffect>
                                    <p:anim calcmode="lin" valueType="num">
                                      <p:cBhvr>
                                        <p:cTn id="24" dur="750" fill="hold"/>
                                        <p:tgtEl>
                                          <p:spTgt spid="2"/>
                                        </p:tgtEl>
                                        <p:attrNameLst>
                                          <p:attrName>ppt_x</p:attrName>
                                        </p:attrNameLst>
                                      </p:cBhvr>
                                      <p:tavLst>
                                        <p:tav tm="0">
                                          <p:val>
                                            <p:strVal val="#ppt_x"/>
                                          </p:val>
                                        </p:tav>
                                        <p:tav tm="100000">
                                          <p:val>
                                            <p:strVal val="#ppt_x"/>
                                          </p:val>
                                        </p:tav>
                                      </p:tavLst>
                                    </p:anim>
                                    <p:anim calcmode="lin" valueType="num">
                                      <p:cBhvr>
                                        <p:cTn id="25" dur="750" fill="hold"/>
                                        <p:tgtEl>
                                          <p:spTgt spid="2"/>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2" presetClass="entr" presetSubtype="1" fill="hold" grpId="0" nodeType="withEffect">
                                  <p:stCondLst>
                                    <p:cond delay="50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par>
                                <p:cTn id="32" presetID="22" presetClass="entr" presetSubtype="1" fill="hold" grpId="0" nodeType="withEffect">
                                  <p:stCondLst>
                                    <p:cond delay="50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480790" y="283853"/>
            <a:ext cx="4456286" cy="321915"/>
          </a:xfrm>
          <a:prstGeom prst="rect">
            <a:avLst/>
          </a:prstGeom>
          <a:noFill/>
        </p:spPr>
        <p:txBody>
          <a:bodyPr wrap="none" lIns="0" tIns="0" rIns="0" bIns="0" rtlCol="0" anchor="t"/>
          <a:lstStyle/>
          <a:p>
            <a:pPr>
              <a:lnSpc>
                <a:spcPts val="3015"/>
              </a:lnSpc>
            </a:pPr>
            <a:r>
              <a:rPr lang="en-US" sz="2400" b="1" dirty="0">
                <a:solidFill>
                  <a:schemeClr val="tx1"/>
                </a:solidFill>
                <a:latin typeface="Arial" panose="020B0604020202020204" pitchFamily="34" charset="0"/>
                <a:ea typeface="+mj-ea"/>
                <a:cs typeface="Arial" panose="020B0604020202020204" pitchFamily="34" charset="0"/>
              </a:rPr>
              <a:t>Khởi tạo webcam và lấy ảnh</a:t>
            </a:r>
          </a:p>
        </p:txBody>
      </p:sp>
      <p:pic>
        <p:nvPicPr>
          <p:cNvPr id="3" name="Image 0" descr="preencoded.png"/>
          <p:cNvPicPr>
            <a:picLocks noChangeAspect="1"/>
          </p:cNvPicPr>
          <p:nvPr>
            <p:custDataLst>
              <p:tags r:id="rId3"/>
            </p:custDataLst>
          </p:nvPr>
        </p:nvPicPr>
        <p:blipFill>
          <a:blip r:embed="rId8"/>
          <a:stretch>
            <a:fillRect/>
          </a:stretch>
        </p:blipFill>
        <p:spPr>
          <a:xfrm>
            <a:off x="480790" y="766865"/>
            <a:ext cx="6863715" cy="3766820"/>
          </a:xfrm>
          <a:prstGeom prst="rect">
            <a:avLst/>
          </a:prstGeom>
        </p:spPr>
      </p:pic>
      <p:sp>
        <p:nvSpPr>
          <p:cNvPr id="4" name="Text 1"/>
          <p:cNvSpPr/>
          <p:nvPr/>
        </p:nvSpPr>
        <p:spPr>
          <a:xfrm>
            <a:off x="480790" y="4694783"/>
            <a:ext cx="8182421" cy="164809"/>
          </a:xfrm>
          <a:prstGeom prst="rect">
            <a:avLst/>
          </a:prstGeom>
          <a:noFill/>
        </p:spPr>
        <p:txBody>
          <a:bodyPr wrap="none" lIns="0" tIns="0" rIns="0" bIns="0" rtlCol="0" anchor="t"/>
          <a:lstStyle/>
          <a:p>
            <a:pPr>
              <a:lnSpc>
                <a:spcPts val="1535"/>
              </a:lnSpc>
            </a:pPr>
            <a:endParaRPr lang="en-US" sz="900" dirty="0">
              <a:latin typeface="+mn-lt"/>
              <a:ea typeface="+mn-ea"/>
            </a:endParaRPr>
          </a:p>
        </p:txBody>
      </p:sp>
      <p:pic>
        <p:nvPicPr>
          <p:cNvPr id="5" name="图片 1" descr="蓝色的高楼&#10;&#10;描述已自动生成">
            <a:extLst>
              <a:ext uri="{FF2B5EF4-FFF2-40B4-BE49-F238E27FC236}">
                <a16:creationId xmlns:a16="http://schemas.microsoft.com/office/drawing/2014/main" id="{F78F07B5-9513-2756-C628-AFFC899E1D0C}"/>
              </a:ext>
            </a:extLst>
          </p:cNvPr>
          <p:cNvPicPr>
            <a:picLocks noChangeAspect="1"/>
          </p:cNvPicPr>
          <p:nvPr>
            <p:custDataLst>
              <p:tags r:id="rId4"/>
            </p:custDataLst>
          </p:nvPr>
        </p:nvPicPr>
        <p:blipFill rotWithShape="1">
          <a:blip r:embed="rId9">
            <a:extLst>
              <a:ext uri="{28A0092B-C50C-407E-A947-70E740481C1C}">
                <a14:useLocalDpi xmlns:a14="http://schemas.microsoft.com/office/drawing/2010/main" val="0"/>
              </a:ext>
            </a:extLst>
          </a:blip>
          <a:srcRect r="1045" b="44027"/>
          <a:stretch>
            <a:fillRect/>
          </a:stretch>
        </p:blipFill>
        <p:spPr>
          <a:xfrm>
            <a:off x="9324528" y="123478"/>
            <a:ext cx="3919232" cy="147867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6" name="图片 2">
            <a:extLst>
              <a:ext uri="{FF2B5EF4-FFF2-40B4-BE49-F238E27FC236}">
                <a16:creationId xmlns:a16="http://schemas.microsoft.com/office/drawing/2014/main" id="{A07216BA-04C9-1065-20F4-19DFD2B468D8}"/>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rcRect t="15319" b="15319"/>
          <a:stretch>
            <a:fillRect/>
          </a:stretch>
        </p:blipFill>
        <p:spPr>
          <a:xfrm>
            <a:off x="-4171768" y="-455483"/>
            <a:ext cx="3919232" cy="147867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p:cNvPicPr>
            <a:picLocks noChangeAspect="1"/>
          </p:cNvPicPr>
          <p:nvPr>
            <p:custDataLst>
              <p:tags r:id="rId2"/>
            </p:custDataLst>
          </p:nvPr>
        </p:nvPicPr>
        <p:blipFill>
          <a:blip r:embed="rId9"/>
          <a:stretch>
            <a:fillRect/>
          </a:stretch>
        </p:blipFill>
        <p:spPr>
          <a:xfrm>
            <a:off x="140127" y="1329143"/>
            <a:ext cx="2823885" cy="1499447"/>
          </a:xfrm>
          <a:prstGeom prst="rect">
            <a:avLst/>
          </a:prstGeom>
        </p:spPr>
      </p:pic>
      <p:sp>
        <p:nvSpPr>
          <p:cNvPr id="2" name="Text 0"/>
          <p:cNvSpPr/>
          <p:nvPr>
            <p:custDataLst>
              <p:tags r:id="rId3"/>
            </p:custDataLst>
          </p:nvPr>
        </p:nvSpPr>
        <p:spPr>
          <a:xfrm>
            <a:off x="496119" y="901006"/>
            <a:ext cx="4718298" cy="332240"/>
          </a:xfrm>
          <a:prstGeom prst="rect">
            <a:avLst/>
          </a:prstGeom>
          <a:noFill/>
        </p:spPr>
        <p:txBody>
          <a:bodyPr wrap="none" lIns="0" tIns="0" rIns="0" bIns="0" rtlCol="0" anchor="t"/>
          <a:lstStyle/>
          <a:p>
            <a:pPr>
              <a:lnSpc>
                <a:spcPts val="3095"/>
              </a:lnSpc>
            </a:pPr>
            <a:r>
              <a:rPr lang="en-US" sz="2500" b="1" dirty="0">
                <a:solidFill>
                  <a:schemeClr val="tx1"/>
                </a:solidFill>
                <a:latin typeface="Arial" panose="020B0604020202020204" pitchFamily="34" charset="0"/>
                <a:ea typeface="+mn-ea"/>
                <a:cs typeface="Arial" panose="020B0604020202020204" pitchFamily="34" charset="0"/>
              </a:rPr>
              <a:t>3.3.1.4  Nhận diện khuôn mặt</a:t>
            </a:r>
          </a:p>
        </p:txBody>
      </p:sp>
      <p:sp>
        <p:nvSpPr>
          <p:cNvPr id="3" name="Text 1"/>
          <p:cNvSpPr/>
          <p:nvPr>
            <p:custDataLst>
              <p:tags r:id="rId4"/>
            </p:custDataLst>
          </p:nvPr>
        </p:nvSpPr>
        <p:spPr>
          <a:xfrm>
            <a:off x="496119" y="1499016"/>
            <a:ext cx="1772022" cy="166092"/>
          </a:xfrm>
          <a:prstGeom prst="rect">
            <a:avLst/>
          </a:prstGeom>
          <a:noFill/>
        </p:spPr>
        <p:txBody>
          <a:bodyPr wrap="none" lIns="0" tIns="0" rIns="0" bIns="0" rtlCol="0" anchor="t"/>
          <a:lstStyle/>
          <a:p>
            <a:pPr>
              <a:lnSpc>
                <a:spcPts val="1535"/>
              </a:lnSpc>
            </a:pPr>
            <a:r>
              <a:rPr lang="en-US" b="1" dirty="0">
                <a:solidFill>
                  <a:schemeClr val="tx1"/>
                </a:solidFill>
                <a:latin typeface="Arial" panose="020B0604020202020204" pitchFamily="34" charset="0"/>
                <a:ea typeface="+mn-ea"/>
                <a:cs typeface="Arial" panose="020B0604020202020204" pitchFamily="34" charset="0"/>
              </a:rPr>
              <a:t>Khai báo thư viện</a:t>
            </a:r>
          </a:p>
        </p:txBody>
      </p:sp>
      <p:sp>
        <p:nvSpPr>
          <p:cNvPr id="6" name="Text 3"/>
          <p:cNvSpPr/>
          <p:nvPr>
            <p:custDataLst>
              <p:tags r:id="rId5"/>
            </p:custDataLst>
          </p:nvPr>
        </p:nvSpPr>
        <p:spPr>
          <a:xfrm>
            <a:off x="3203848" y="1500554"/>
            <a:ext cx="1772022" cy="166092"/>
          </a:xfrm>
          <a:prstGeom prst="rect">
            <a:avLst/>
          </a:prstGeom>
          <a:noFill/>
        </p:spPr>
        <p:txBody>
          <a:bodyPr wrap="none" lIns="0" tIns="0" rIns="0" bIns="0" rtlCol="0" anchor="t"/>
          <a:lstStyle/>
          <a:p>
            <a:pPr>
              <a:lnSpc>
                <a:spcPts val="1535"/>
              </a:lnSpc>
            </a:pPr>
            <a:r>
              <a:rPr lang="en-US" b="1" dirty="0">
                <a:solidFill>
                  <a:schemeClr val="tx1"/>
                </a:solidFill>
                <a:latin typeface="Arial" panose="020B0604020202020204" pitchFamily="34" charset="0"/>
                <a:ea typeface="+mn-ea"/>
                <a:cs typeface="Arial" panose="020B0604020202020204" pitchFamily="34" charset="0"/>
              </a:rPr>
              <a:t>Khởi tạo webcam</a:t>
            </a:r>
          </a:p>
        </p:txBody>
      </p:sp>
      <p:pic>
        <p:nvPicPr>
          <p:cNvPr id="7" name="Image 1" descr="preencoded.png"/>
          <p:cNvPicPr>
            <a:picLocks noChangeAspect="1"/>
          </p:cNvPicPr>
          <p:nvPr>
            <p:custDataLst>
              <p:tags r:id="rId6"/>
            </p:custDataLst>
          </p:nvPr>
        </p:nvPicPr>
        <p:blipFill>
          <a:blip r:embed="rId10"/>
          <a:stretch>
            <a:fillRect/>
          </a:stretch>
        </p:blipFill>
        <p:spPr>
          <a:xfrm>
            <a:off x="3131840" y="1705575"/>
            <a:ext cx="5688632" cy="1223187"/>
          </a:xfrm>
          <a:prstGeom prst="rect">
            <a:avLst/>
          </a:prstGeom>
        </p:spPr>
      </p:pic>
      <p:sp>
        <p:nvSpPr>
          <p:cNvPr id="8" name="Text 4"/>
          <p:cNvSpPr/>
          <p:nvPr/>
        </p:nvSpPr>
        <p:spPr>
          <a:xfrm>
            <a:off x="4749701" y="2743535"/>
            <a:ext cx="3902943" cy="170111"/>
          </a:xfrm>
          <a:prstGeom prst="rect">
            <a:avLst/>
          </a:prstGeom>
          <a:noFill/>
        </p:spPr>
        <p:txBody>
          <a:bodyPr wrap="none" lIns="0" tIns="0" rIns="0" bIns="0" rtlCol="0" anchor="t"/>
          <a:lstStyle/>
          <a:p>
            <a:pPr>
              <a:lnSpc>
                <a:spcPts val="1590"/>
              </a:lnSpc>
            </a:pPr>
            <a:endParaRPr lang="en-US" sz="1000" dirty="0">
              <a:latin typeface="+mn-lt"/>
              <a:ea typeface="+mn-ea"/>
            </a:endParaRPr>
          </a:p>
        </p:txBody>
      </p:sp>
    </p:spTree>
    <p:custDataLst>
      <p:tags r:id="rId1"/>
    </p:custData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0" descr="preencoded.png"/>
          <p:cNvPicPr>
            <a:picLocks noChangeAspect="1"/>
          </p:cNvPicPr>
          <p:nvPr>
            <p:custDataLst>
              <p:tags r:id="rId2"/>
            </p:custDataLst>
          </p:nvPr>
        </p:nvPicPr>
        <p:blipFill>
          <a:blip r:embed="rId6"/>
          <a:stretch>
            <a:fillRect/>
          </a:stretch>
        </p:blipFill>
        <p:spPr>
          <a:xfrm>
            <a:off x="496119" y="1236873"/>
            <a:ext cx="4410521" cy="2924919"/>
          </a:xfrm>
          <a:prstGeom prst="rect">
            <a:avLst/>
          </a:prstGeom>
        </p:spPr>
      </p:pic>
      <p:sp>
        <p:nvSpPr>
          <p:cNvPr id="2" name="Hình chữ nhật 1"/>
          <p:cNvSpPr/>
          <p:nvPr/>
        </p:nvSpPr>
        <p:spPr>
          <a:xfrm>
            <a:off x="755576" y="721008"/>
            <a:ext cx="288032" cy="216024"/>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sp>
        <p:nvSpPr>
          <p:cNvPr id="5" name="标题"/>
          <p:cNvSpPr>
            <a:spLocks noGrp="1"/>
          </p:cNvSpPr>
          <p:nvPr>
            <p:ph type="ctrTitle"/>
            <p:custDataLst>
              <p:tags r:id="rId3"/>
            </p:custDataLst>
          </p:nvPr>
        </p:nvSpPr>
        <p:spPr>
          <a:xfrm>
            <a:off x="611505" y="389255"/>
            <a:ext cx="3995420" cy="687070"/>
          </a:xfrm>
        </p:spPr>
        <p:txBody>
          <a:bodyPr/>
          <a:lstStyle/>
          <a:p>
            <a:pPr marL="0" indent="0" algn="l">
              <a:lnSpc>
                <a:spcPct val="100000"/>
              </a:lnSpc>
              <a:spcBef>
                <a:spcPts val="0"/>
              </a:spcBef>
              <a:spcAft>
                <a:spcPts val="0"/>
              </a:spcAft>
              <a:buSzPct val="100000"/>
            </a:pPr>
            <a:r>
              <a:rPr lang="en-US" sz="4050" dirty="0">
                <a:latin typeface="Arial" panose="020B0604020202020204" pitchFamily="34" charset="0"/>
                <a:cs typeface="Arial" panose="020B0604020202020204" pitchFamily="34" charset="0"/>
              </a:rPr>
              <a:t>Nhận</a:t>
            </a:r>
            <a:r>
              <a:rPr lang="en-US" sz="4050" dirty="0"/>
              <a:t> </a:t>
            </a:r>
            <a:r>
              <a:rPr lang="en-US" sz="4050" dirty="0">
                <a:latin typeface="Arial" panose="020B0604020202020204" pitchFamily="34" charset="0"/>
                <a:cs typeface="Arial" panose="020B0604020202020204" pitchFamily="34" charset="0"/>
              </a:rPr>
              <a:t>diện</a:t>
            </a:r>
          </a:p>
        </p:txBody>
      </p:sp>
    </p:spTree>
    <p:custDataLst>
      <p:tags r:id="rId1"/>
    </p:custData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496119" y="642156"/>
            <a:ext cx="4205288" cy="332240"/>
          </a:xfrm>
          <a:prstGeom prst="rect">
            <a:avLst/>
          </a:prstGeom>
          <a:noFill/>
        </p:spPr>
        <p:txBody>
          <a:bodyPr wrap="none" lIns="0" tIns="0" rIns="0" bIns="0" rtlCol="0" anchor="t"/>
          <a:lstStyle/>
          <a:p>
            <a:pPr>
              <a:lnSpc>
                <a:spcPts val="3095"/>
              </a:lnSpc>
            </a:pPr>
            <a:r>
              <a:rPr lang="en-US" sz="2500" b="1" dirty="0">
                <a:solidFill>
                  <a:schemeClr val="tx1"/>
                </a:solidFill>
                <a:latin typeface="Arial" panose="020B0604020202020204" pitchFamily="34" charset="0"/>
                <a:ea typeface="+mn-ea"/>
                <a:cs typeface="Arial" panose="020B0604020202020204" pitchFamily="34" charset="0"/>
              </a:rPr>
              <a:t>3.3.2 Huấn luyện mô hình</a:t>
            </a:r>
          </a:p>
        </p:txBody>
      </p:sp>
      <p:sp>
        <p:nvSpPr>
          <p:cNvPr id="3" name="Text 1"/>
          <p:cNvSpPr/>
          <p:nvPr>
            <p:custDataLst>
              <p:tags r:id="rId3"/>
            </p:custDataLst>
          </p:nvPr>
        </p:nvSpPr>
        <p:spPr>
          <a:xfrm>
            <a:off x="496119" y="1240166"/>
            <a:ext cx="2057996" cy="166092"/>
          </a:xfrm>
          <a:prstGeom prst="rect">
            <a:avLst/>
          </a:prstGeom>
          <a:noFill/>
        </p:spPr>
        <p:txBody>
          <a:bodyPr wrap="none" lIns="0" tIns="0" rIns="0" bIns="0" rtlCol="0" anchor="t"/>
          <a:lstStyle/>
          <a:p>
            <a:pPr>
              <a:lnSpc>
                <a:spcPts val="1535"/>
              </a:lnSpc>
            </a:pPr>
            <a:r>
              <a:rPr lang="en-US" sz="2000" dirty="0">
                <a:solidFill>
                  <a:schemeClr val="tx1"/>
                </a:solidFill>
                <a:latin typeface="Arial" panose="020B0604020202020204" pitchFamily="34" charset="0"/>
                <a:ea typeface="+mn-ea"/>
                <a:cs typeface="Arial" panose="020B0604020202020204" pitchFamily="34" charset="0"/>
              </a:rPr>
              <a:t>Tạo đối tượng nhận dạng</a:t>
            </a:r>
          </a:p>
        </p:txBody>
      </p:sp>
      <p:pic>
        <p:nvPicPr>
          <p:cNvPr id="4" name="Image 0" descr="preencoded.png"/>
          <p:cNvPicPr>
            <a:picLocks noChangeAspect="1"/>
          </p:cNvPicPr>
          <p:nvPr>
            <p:custDataLst>
              <p:tags r:id="rId4"/>
            </p:custDataLst>
          </p:nvPr>
        </p:nvPicPr>
        <p:blipFill>
          <a:blip r:embed="rId11"/>
          <a:stretch>
            <a:fillRect/>
          </a:stretch>
        </p:blipFill>
        <p:spPr>
          <a:xfrm>
            <a:off x="444029" y="1507643"/>
            <a:ext cx="3902710" cy="683260"/>
          </a:xfrm>
          <a:prstGeom prst="rect">
            <a:avLst/>
          </a:prstGeom>
        </p:spPr>
      </p:pic>
      <p:sp>
        <p:nvSpPr>
          <p:cNvPr id="5" name="Text 2"/>
          <p:cNvSpPr/>
          <p:nvPr/>
        </p:nvSpPr>
        <p:spPr>
          <a:xfrm>
            <a:off x="496119" y="2004938"/>
            <a:ext cx="3902943" cy="170111"/>
          </a:xfrm>
          <a:prstGeom prst="rect">
            <a:avLst/>
          </a:prstGeom>
          <a:noFill/>
        </p:spPr>
        <p:txBody>
          <a:bodyPr wrap="none" lIns="0" tIns="0" rIns="0" bIns="0" rtlCol="0" anchor="t"/>
          <a:lstStyle/>
          <a:p>
            <a:pPr>
              <a:lnSpc>
                <a:spcPts val="1590"/>
              </a:lnSpc>
            </a:pPr>
            <a:endParaRPr lang="en-US" sz="1000" dirty="0">
              <a:latin typeface="Arial" panose="020B0604020202020204" pitchFamily="34" charset="0"/>
              <a:ea typeface="+mn-ea"/>
              <a:cs typeface="Arial" panose="020B0604020202020204" pitchFamily="34" charset="0"/>
            </a:endParaRPr>
          </a:p>
        </p:txBody>
      </p:sp>
      <p:sp>
        <p:nvSpPr>
          <p:cNvPr id="6" name="Text 3"/>
          <p:cNvSpPr/>
          <p:nvPr>
            <p:custDataLst>
              <p:tags r:id="rId5"/>
            </p:custDataLst>
          </p:nvPr>
        </p:nvSpPr>
        <p:spPr>
          <a:xfrm>
            <a:off x="4859933" y="1174441"/>
            <a:ext cx="1772022" cy="166092"/>
          </a:xfrm>
          <a:prstGeom prst="rect">
            <a:avLst/>
          </a:prstGeom>
          <a:noFill/>
        </p:spPr>
        <p:txBody>
          <a:bodyPr wrap="none" lIns="0" tIns="0" rIns="0" bIns="0" rtlCol="0" anchor="t"/>
          <a:lstStyle/>
          <a:p>
            <a:pPr>
              <a:lnSpc>
                <a:spcPts val="1535"/>
              </a:lnSpc>
            </a:pPr>
            <a:r>
              <a:rPr lang="en-US" sz="2000" dirty="0">
                <a:solidFill>
                  <a:schemeClr val="tx1"/>
                </a:solidFill>
                <a:latin typeface="Arial" panose="020B0604020202020204" pitchFamily="34" charset="0"/>
                <a:ea typeface="+mn-ea"/>
                <a:cs typeface="Arial" panose="020B0604020202020204" pitchFamily="34" charset="0"/>
              </a:rPr>
              <a:t>Đọc và lấy dữ liệu</a:t>
            </a:r>
          </a:p>
        </p:txBody>
      </p:sp>
      <p:pic>
        <p:nvPicPr>
          <p:cNvPr id="7" name="Image 1" descr="preencoded.png"/>
          <p:cNvPicPr>
            <a:picLocks noChangeAspect="1"/>
          </p:cNvPicPr>
          <p:nvPr>
            <p:custDataLst>
              <p:tags r:id="rId6"/>
            </p:custDataLst>
          </p:nvPr>
        </p:nvPicPr>
        <p:blipFill>
          <a:blip r:embed="rId12"/>
          <a:stretch>
            <a:fillRect/>
          </a:stretch>
        </p:blipFill>
        <p:spPr>
          <a:xfrm>
            <a:off x="4860032" y="1460180"/>
            <a:ext cx="3902710" cy="1621790"/>
          </a:xfrm>
          <a:prstGeom prst="rect">
            <a:avLst/>
          </a:prstGeom>
        </p:spPr>
      </p:pic>
      <p:sp>
        <p:nvSpPr>
          <p:cNvPr id="8" name="Text 4"/>
          <p:cNvSpPr/>
          <p:nvPr/>
        </p:nvSpPr>
        <p:spPr>
          <a:xfrm>
            <a:off x="4749701" y="2656750"/>
            <a:ext cx="3902943" cy="170111"/>
          </a:xfrm>
          <a:prstGeom prst="rect">
            <a:avLst/>
          </a:prstGeom>
          <a:noFill/>
        </p:spPr>
        <p:txBody>
          <a:bodyPr wrap="none" lIns="0" tIns="0" rIns="0" bIns="0" rtlCol="0" anchor="t"/>
          <a:lstStyle/>
          <a:p>
            <a:pPr>
              <a:lnSpc>
                <a:spcPts val="1590"/>
              </a:lnSpc>
            </a:pPr>
            <a:endParaRPr lang="en-US" sz="1000" dirty="0">
              <a:latin typeface="Arial" panose="020B0604020202020204" pitchFamily="34" charset="0"/>
              <a:ea typeface="+mn-ea"/>
              <a:cs typeface="Arial" panose="020B0604020202020204" pitchFamily="34" charset="0"/>
            </a:endParaRPr>
          </a:p>
        </p:txBody>
      </p:sp>
      <p:sp>
        <p:nvSpPr>
          <p:cNvPr id="9" name="Text 5"/>
          <p:cNvSpPr/>
          <p:nvPr>
            <p:custDataLst>
              <p:tags r:id="rId7"/>
            </p:custDataLst>
          </p:nvPr>
        </p:nvSpPr>
        <p:spPr>
          <a:xfrm>
            <a:off x="496119" y="3081970"/>
            <a:ext cx="2252960" cy="166092"/>
          </a:xfrm>
          <a:prstGeom prst="rect">
            <a:avLst/>
          </a:prstGeom>
          <a:noFill/>
        </p:spPr>
        <p:txBody>
          <a:bodyPr wrap="none" lIns="0" tIns="0" rIns="0" bIns="0" rtlCol="0" anchor="t"/>
          <a:lstStyle/>
          <a:p>
            <a:pPr>
              <a:lnSpc>
                <a:spcPts val="1535"/>
              </a:lnSpc>
            </a:pPr>
            <a:r>
              <a:rPr lang="en-US" sz="2000" dirty="0">
                <a:solidFill>
                  <a:schemeClr val="tx1"/>
                </a:solidFill>
                <a:latin typeface="Arial" panose="020B0604020202020204" pitchFamily="34" charset="0"/>
                <a:ea typeface="+mn-ea"/>
                <a:cs typeface="Arial" panose="020B0604020202020204" pitchFamily="34" charset="0"/>
              </a:rPr>
              <a:t>Huấn luyện mô hình LBPH</a:t>
            </a:r>
          </a:p>
        </p:txBody>
      </p:sp>
      <p:pic>
        <p:nvPicPr>
          <p:cNvPr id="10" name="Image 2" descr="preencoded.png"/>
          <p:cNvPicPr>
            <a:picLocks noChangeAspect="1"/>
          </p:cNvPicPr>
          <p:nvPr>
            <p:custDataLst>
              <p:tags r:id="rId8"/>
            </p:custDataLst>
          </p:nvPr>
        </p:nvPicPr>
        <p:blipFill>
          <a:blip r:embed="rId13"/>
          <a:stretch>
            <a:fillRect/>
          </a:stretch>
        </p:blipFill>
        <p:spPr>
          <a:xfrm>
            <a:off x="495935" y="3407410"/>
            <a:ext cx="5334000" cy="1384935"/>
          </a:xfrm>
          <a:prstGeom prst="rect">
            <a:avLst/>
          </a:prstGeom>
        </p:spPr>
      </p:pic>
      <p:sp>
        <p:nvSpPr>
          <p:cNvPr id="11" name="Text 6"/>
          <p:cNvSpPr/>
          <p:nvPr/>
        </p:nvSpPr>
        <p:spPr>
          <a:xfrm>
            <a:off x="496119" y="4331177"/>
            <a:ext cx="8151763" cy="170111"/>
          </a:xfrm>
          <a:prstGeom prst="rect">
            <a:avLst/>
          </a:prstGeom>
          <a:noFill/>
        </p:spPr>
        <p:txBody>
          <a:bodyPr wrap="none" lIns="0" tIns="0" rIns="0" bIns="0" rtlCol="0" anchor="t"/>
          <a:lstStyle/>
          <a:p>
            <a:pPr>
              <a:lnSpc>
                <a:spcPts val="1590"/>
              </a:lnSpc>
            </a:pPr>
            <a:endParaRPr lang="en-US" sz="1000" dirty="0">
              <a:latin typeface="Arial" panose="020B0604020202020204" pitchFamily="34" charset="0"/>
              <a:ea typeface="+mn-ea"/>
              <a:cs typeface="Arial" panose="020B0604020202020204" pitchFamily="34" charset="0"/>
            </a:endParaRPr>
          </a:p>
        </p:txBody>
      </p:sp>
    </p:spTree>
    <p:custDataLst>
      <p:tags r:id="rId1"/>
    </p:custData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2259968" y="952513"/>
            <a:ext cx="4794927" cy="596290"/>
          </a:xfrm>
        </p:spPr>
        <p:txBody>
          <a:bodyPr>
            <a:normAutofit fontScale="90000"/>
          </a:bodyPr>
          <a:lstStyle/>
          <a:p>
            <a:pPr algn="l"/>
            <a:r>
              <a:rPr lang="vi-VN" dirty="0">
                <a:latin typeface="Arial" panose="020B0604020202020204" pitchFamily="34" charset="0"/>
                <a:cs typeface="Arial" panose="020B0604020202020204" pitchFamily="34" charset="0"/>
              </a:rPr>
              <a:t>Nội dung </a:t>
            </a:r>
            <a:r>
              <a:rPr lang="vi-VN">
                <a:latin typeface="Arial" panose="020B0604020202020204" pitchFamily="34" charset="0"/>
                <a:cs typeface="Arial" panose="020B0604020202020204" pitchFamily="34" charset="0"/>
              </a:rPr>
              <a:t>thuyết trình</a:t>
            </a:r>
            <a:endParaRPr lang="en-US" dirty="0">
              <a:latin typeface="Arial" panose="020B0604020202020204" pitchFamily="34" charset="0"/>
              <a:cs typeface="Arial" panose="020B0604020202020204" pitchFamily="34" charset="0"/>
            </a:endParaRPr>
          </a:p>
        </p:txBody>
      </p:sp>
      <p:cxnSp>
        <p:nvCxnSpPr>
          <p:cNvPr id="11" name="直接连接符 10"/>
          <p:cNvCxnSpPr/>
          <p:nvPr>
            <p:custDataLst>
              <p:tags r:id="rId3"/>
            </p:custDataLst>
          </p:nvPr>
        </p:nvCxnSpPr>
        <p:spPr>
          <a:xfrm>
            <a:off x="3620160" y="2639948"/>
            <a:ext cx="0" cy="1389089"/>
          </a:xfrm>
          <a:prstGeom prst="line">
            <a:avLst/>
          </a:prstGeom>
          <a:ln w="15875">
            <a:gradFill>
              <a:gsLst>
                <a:gs pos="0">
                  <a:schemeClr val="accent1">
                    <a:lumMod val="20000"/>
                    <a:lumOff val="80000"/>
                    <a:alpha val="0"/>
                  </a:schemeClr>
                </a:gs>
                <a:gs pos="71000">
                  <a:schemeClr val="accent1">
                    <a:lumMod val="20000"/>
                    <a:lumOff val="80000"/>
                  </a:schemeClr>
                </a:gs>
                <a:gs pos="2700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4"/>
            </p:custDataLst>
          </p:nvPr>
        </p:nvCxnSpPr>
        <p:spPr>
          <a:xfrm>
            <a:off x="5695168" y="2639948"/>
            <a:ext cx="0" cy="1389089"/>
          </a:xfrm>
          <a:prstGeom prst="line">
            <a:avLst/>
          </a:prstGeom>
          <a:ln w="15875">
            <a:gradFill>
              <a:gsLst>
                <a:gs pos="0">
                  <a:schemeClr val="accent1">
                    <a:lumMod val="20000"/>
                    <a:lumOff val="80000"/>
                    <a:alpha val="0"/>
                  </a:schemeClr>
                </a:gs>
                <a:gs pos="71000">
                  <a:schemeClr val="accent1">
                    <a:lumMod val="20000"/>
                    <a:lumOff val="80000"/>
                  </a:schemeClr>
                </a:gs>
                <a:gs pos="27000">
                  <a:schemeClr val="accent1">
                    <a:lumMod val="20000"/>
                    <a:lumOff val="80000"/>
                  </a:schemeClr>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0" name="项标题"/>
          <p:cNvSpPr txBox="1"/>
          <p:nvPr>
            <p:custDataLst>
              <p:tags r:id="rId5"/>
            </p:custDataLst>
          </p:nvPr>
        </p:nvSpPr>
        <p:spPr>
          <a:xfrm>
            <a:off x="1504948" y="3277334"/>
            <a:ext cx="1960245" cy="230521"/>
          </a:xfrm>
          <a:prstGeom prst="rect">
            <a:avLst/>
          </a:prstGeom>
          <a:noFill/>
        </p:spPr>
        <p:txBody>
          <a:bodyPr wrap="square" lIns="0" tIns="0" rIns="0" bIns="0" rtlCol="0" anchor="t" anchorCtr="0">
            <a:normAutofit/>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ctr">
              <a:lnSpc>
                <a:spcPct val="100000"/>
              </a:lnSpc>
            </a:pPr>
            <a:r>
              <a:rPr lang="en-US" altLang="en-US" sz="1350" b="1" dirty="0">
                <a:solidFill>
                  <a:srgbClr val="333333"/>
                </a:solidFill>
                <a:latin typeface="Arial" panose="020B0604020202020204" pitchFamily="34" charset="0"/>
                <a:cs typeface="Arial" panose="020B0604020202020204" pitchFamily="34" charset="0"/>
              </a:rPr>
              <a:t>TỔNG QUAN VỀ ĐỀ TÀI</a:t>
            </a:r>
          </a:p>
          <a:p>
            <a:pPr algn="ctr">
              <a:lnSpc>
                <a:spcPct val="100000"/>
              </a:lnSpc>
            </a:pPr>
            <a:endParaRPr lang="en-US" altLang="en-US" sz="1350" b="1" dirty="0">
              <a:solidFill>
                <a:srgbClr val="333333"/>
              </a:solidFill>
              <a:latin typeface="Arial" panose="020B0604020202020204" pitchFamily="34" charset="0"/>
              <a:cs typeface="Arial" panose="020B0604020202020204" pitchFamily="34" charset="0"/>
            </a:endParaRPr>
          </a:p>
        </p:txBody>
      </p:sp>
      <p:sp>
        <p:nvSpPr>
          <p:cNvPr id="15" name="项标题"/>
          <p:cNvSpPr txBox="1"/>
          <p:nvPr>
            <p:custDataLst>
              <p:tags r:id="rId6"/>
            </p:custDataLst>
          </p:nvPr>
        </p:nvSpPr>
        <p:spPr>
          <a:xfrm>
            <a:off x="5752317" y="3167981"/>
            <a:ext cx="1960245" cy="1062514"/>
          </a:xfrm>
          <a:prstGeom prst="rect">
            <a:avLst/>
          </a:prstGeom>
          <a:noFill/>
        </p:spPr>
        <p:txBody>
          <a:bodyPr wrap="square" lIns="0" tIns="0" rIns="0" bIns="0" rtlCol="0" anchor="t" anchorCtr="0">
            <a:normAutofit/>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ctr">
              <a:lnSpc>
                <a:spcPct val="100000"/>
              </a:lnSpc>
            </a:pPr>
            <a:r>
              <a:rPr lang="en-US" altLang="en-US" sz="1350" b="1" dirty="0">
                <a:solidFill>
                  <a:srgbClr val="333333"/>
                </a:solidFill>
                <a:latin typeface="Arial" panose="020B0604020202020204" pitchFamily="34" charset="0"/>
                <a:cs typeface="Arial" panose="020B0604020202020204" pitchFamily="34" charset="0"/>
              </a:rPr>
              <a:t>ỨNG DỤNG LBHP TRONG NHẬN DIỆN KHUÔN MẶT</a:t>
            </a:r>
          </a:p>
          <a:p>
            <a:pPr algn="ctr">
              <a:lnSpc>
                <a:spcPct val="100000"/>
              </a:lnSpc>
            </a:pPr>
            <a:endParaRPr lang="en-US" altLang="en-US" sz="1350" b="1" dirty="0">
              <a:solidFill>
                <a:srgbClr val="333333"/>
              </a:solidFill>
              <a:latin typeface="Arial" panose="020B0604020202020204" pitchFamily="34" charset="0"/>
              <a:cs typeface="Arial" panose="020B0604020202020204" pitchFamily="34" charset="0"/>
            </a:endParaRPr>
          </a:p>
        </p:txBody>
      </p:sp>
      <p:sp>
        <p:nvSpPr>
          <p:cNvPr id="13" name="项标题"/>
          <p:cNvSpPr txBox="1"/>
          <p:nvPr>
            <p:custDataLst>
              <p:tags r:id="rId7"/>
            </p:custDataLst>
          </p:nvPr>
        </p:nvSpPr>
        <p:spPr>
          <a:xfrm>
            <a:off x="3677310" y="3160320"/>
            <a:ext cx="1960245" cy="464547"/>
          </a:xfrm>
          <a:prstGeom prst="rect">
            <a:avLst/>
          </a:prstGeom>
          <a:noFill/>
        </p:spPr>
        <p:txBody>
          <a:bodyPr wrap="square" lIns="0" tIns="0" rIns="0" bIns="0" rtlCol="0" anchor="t" anchorCtr="0">
            <a:normAutofit/>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ctr">
              <a:lnSpc>
                <a:spcPct val="100000"/>
              </a:lnSpc>
            </a:pPr>
            <a:r>
              <a:rPr lang="en-US" altLang="en-US" sz="1350" b="1" dirty="0">
                <a:solidFill>
                  <a:srgbClr val="333333"/>
                </a:solidFill>
                <a:latin typeface="Arial" panose="020B0604020202020204" pitchFamily="34" charset="0"/>
                <a:cs typeface="Arial" panose="020B0604020202020204" pitchFamily="34" charset="0"/>
              </a:rPr>
              <a:t>TÌM HIỂU CHUNG VỀ PHƯƠNG PHÁP LBHP </a:t>
            </a:r>
          </a:p>
          <a:p>
            <a:pPr algn="ctr">
              <a:lnSpc>
                <a:spcPct val="100000"/>
              </a:lnSpc>
            </a:pPr>
            <a:endParaRPr lang="en-US" altLang="en-US" sz="1350" b="1" dirty="0">
              <a:solidFill>
                <a:srgbClr val="333333"/>
              </a:solidFill>
              <a:latin typeface="Arial" panose="020B0604020202020204" pitchFamily="34" charset="0"/>
              <a:cs typeface="Arial" panose="020B0604020202020204" pitchFamily="34" charset="0"/>
            </a:endParaRPr>
          </a:p>
        </p:txBody>
      </p:sp>
      <p:sp>
        <p:nvSpPr>
          <p:cNvPr id="24" name="序号"/>
          <p:cNvSpPr txBox="1"/>
          <p:nvPr>
            <p:custDataLst>
              <p:tags r:id="rId8"/>
            </p:custDataLst>
          </p:nvPr>
        </p:nvSpPr>
        <p:spPr>
          <a:xfrm>
            <a:off x="1800899" y="2639948"/>
            <a:ext cx="1368344" cy="464547"/>
          </a:xfrm>
          <a:prstGeom prst="roundRect">
            <a:avLst>
              <a:gd name="adj" fmla="val 50000"/>
            </a:avLst>
          </a:prstGeom>
          <a:solidFill>
            <a:schemeClr val="accent4"/>
          </a:solidFill>
        </p:spPr>
        <p:txBody>
          <a:bodyPr wrap="none" rtlCol="0" anchor="ctr" anchorCtr="0">
            <a:noAutofit/>
          </a:bodyPr>
          <a:lstStyle>
            <a:defPPr>
              <a:defRPr lang="en-US"/>
            </a:defPPr>
            <a:lvl1pPr algn="ctr">
              <a:defRPr sz="1050" b="1" cap="all">
                <a:solidFill>
                  <a:schemeClr val="bg1"/>
                </a:solidFill>
                <a:latin typeface="+mj-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r>
              <a:rPr lang="vi-VN" altLang="en-US" sz="1400" dirty="0">
                <a:solidFill>
                  <a:srgbClr val="FFFFFF"/>
                </a:solidFill>
                <a:latin typeface="Arial" panose="020B0604020202020204" pitchFamily="34" charset="0"/>
                <a:cs typeface="Arial" panose="020B0604020202020204" pitchFamily="34" charset="0"/>
              </a:rPr>
              <a:t>CHƯƠNG 1 </a:t>
            </a:r>
          </a:p>
        </p:txBody>
      </p:sp>
      <p:sp>
        <p:nvSpPr>
          <p:cNvPr id="25" name="序号"/>
          <p:cNvSpPr txBox="1"/>
          <p:nvPr>
            <p:custDataLst>
              <p:tags r:id="rId9"/>
            </p:custDataLst>
          </p:nvPr>
        </p:nvSpPr>
        <p:spPr>
          <a:xfrm>
            <a:off x="4071075" y="2639948"/>
            <a:ext cx="1173172" cy="464547"/>
          </a:xfrm>
          <a:prstGeom prst="roundRect">
            <a:avLst>
              <a:gd name="adj" fmla="val 50000"/>
            </a:avLst>
          </a:prstGeom>
          <a:solidFill>
            <a:schemeClr val="accent4"/>
          </a:solidFill>
        </p:spPr>
        <p:txBody>
          <a:bodyPr wrap="none" rtlCol="0" anchor="ctr" anchorCtr="0">
            <a:noAutofit/>
          </a:bodyPr>
          <a:lstStyle>
            <a:defPPr>
              <a:defRPr lang="en-US"/>
            </a:defPPr>
            <a:lvl1pPr algn="ctr">
              <a:defRPr sz="1050" b="1" cap="all">
                <a:solidFill>
                  <a:schemeClr val="bg1"/>
                </a:solidFill>
                <a:latin typeface="+mj-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r>
              <a:rPr lang="vi-VN" altLang="en-US" sz="1400" dirty="0">
                <a:solidFill>
                  <a:srgbClr val="FFFFFF"/>
                </a:solidFill>
                <a:latin typeface="Arial" panose="020B0604020202020204" pitchFamily="34" charset="0"/>
                <a:cs typeface="Arial" panose="020B0604020202020204" pitchFamily="34" charset="0"/>
              </a:rPr>
              <a:t>CHƯƠNG 2</a:t>
            </a:r>
          </a:p>
        </p:txBody>
      </p:sp>
      <p:sp>
        <p:nvSpPr>
          <p:cNvPr id="26" name="序号"/>
          <p:cNvSpPr txBox="1"/>
          <p:nvPr>
            <p:custDataLst>
              <p:tags r:id="rId10"/>
            </p:custDataLst>
          </p:nvPr>
        </p:nvSpPr>
        <p:spPr>
          <a:xfrm>
            <a:off x="6084168" y="2639948"/>
            <a:ext cx="1235083" cy="464547"/>
          </a:xfrm>
          <a:prstGeom prst="roundRect">
            <a:avLst>
              <a:gd name="adj" fmla="val 50000"/>
            </a:avLst>
          </a:prstGeom>
          <a:solidFill>
            <a:schemeClr val="accent4"/>
          </a:solidFill>
        </p:spPr>
        <p:txBody>
          <a:bodyPr wrap="none" rtlCol="0" anchor="ctr" anchorCtr="0">
            <a:noAutofit/>
          </a:bodyPr>
          <a:lstStyle>
            <a:defPPr>
              <a:defRPr lang="en-US"/>
            </a:defPPr>
            <a:lvl1pPr algn="ctr">
              <a:defRPr sz="1050" b="1" cap="all">
                <a:solidFill>
                  <a:schemeClr val="bg1"/>
                </a:solidFill>
                <a:latin typeface="+mj-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r>
              <a:rPr lang="vi-VN" altLang="en-US" sz="1400" dirty="0">
                <a:solidFill>
                  <a:srgbClr val="FFFFFF"/>
                </a:solidFill>
                <a:latin typeface="Arial" panose="020B0604020202020204" pitchFamily="34" charset="0"/>
                <a:cs typeface="Arial" panose="020B0604020202020204" pitchFamily="34" charset="0"/>
              </a:rPr>
              <a:t>CHƯƠNG 3</a:t>
            </a:r>
          </a:p>
        </p:txBody>
      </p:sp>
      <p:pic>
        <p:nvPicPr>
          <p:cNvPr id="2" name="图片 27">
            <a:extLst>
              <a:ext uri="{FF2B5EF4-FFF2-40B4-BE49-F238E27FC236}">
                <a16:creationId xmlns:a16="http://schemas.microsoft.com/office/drawing/2014/main" id="{B3559B62-A644-96BF-4834-45EEC93322E2}"/>
              </a:ext>
            </a:extLst>
          </p:cNvPr>
          <p:cNvPicPr>
            <a:picLocks noChangeAspect="1"/>
          </p:cNvPicPr>
          <p:nvPr>
            <p:custDataLst>
              <p:tags r:id="rId11"/>
            </p:custDataLst>
          </p:nvPr>
        </p:nvPicPr>
        <p:blipFill>
          <a:blip r:embed="rId13"/>
          <a:srcRect l="31097" r="16743" b="14688"/>
          <a:stretch>
            <a:fillRect/>
          </a:stretch>
        </p:blipFill>
        <p:spPr>
          <a:xfrm>
            <a:off x="-4723496" y="0"/>
            <a:ext cx="4723496" cy="5153025"/>
          </a:xfrm>
          <a:custGeom>
            <a:avLst/>
            <a:gdLst>
              <a:gd name="connsiteX0" fmla="*/ 264624 w 6297995"/>
              <a:gd name="connsiteY0" fmla="*/ 3 h 6870700"/>
              <a:gd name="connsiteX1" fmla="*/ 2180145 w 6297995"/>
              <a:gd name="connsiteY1" fmla="*/ 3 h 6870700"/>
              <a:gd name="connsiteX2" fmla="*/ 0 w 6297995"/>
              <a:gd name="connsiteY2" fmla="*/ 5989901 h 6870700"/>
              <a:gd name="connsiteX3" fmla="*/ 0 w 6297995"/>
              <a:gd name="connsiteY3" fmla="*/ 727052 h 6870700"/>
              <a:gd name="connsiteX4" fmla="*/ 4382475 w 6297995"/>
              <a:gd name="connsiteY4" fmla="*/ 0 h 6870700"/>
              <a:gd name="connsiteX5" fmla="*/ 6297995 w 6297995"/>
              <a:gd name="connsiteY5" fmla="*/ 0 h 6870700"/>
              <a:gd name="connsiteX6" fmla="*/ 3797265 w 6297995"/>
              <a:gd name="connsiteY6" fmla="*/ 6870700 h 6870700"/>
              <a:gd name="connsiteX7" fmla="*/ 1881745 w 6297995"/>
              <a:gd name="connsiteY7" fmla="*/ 6870700 h 6870700"/>
              <a:gd name="connsiteX8" fmla="*/ 2321128 w 6297995"/>
              <a:gd name="connsiteY8" fmla="*/ 0 h 6870700"/>
              <a:gd name="connsiteX9" fmla="*/ 4236648 w 6297995"/>
              <a:gd name="connsiteY9" fmla="*/ 0 h 6870700"/>
              <a:gd name="connsiteX10" fmla="*/ 1735917 w 6297995"/>
              <a:gd name="connsiteY10" fmla="*/ 6870700 h 6870700"/>
              <a:gd name="connsiteX11" fmla="*/ 0 w 6297995"/>
              <a:gd name="connsiteY11" fmla="*/ 6870700 h 6870700"/>
              <a:gd name="connsiteX12" fmla="*/ 0 w 6297995"/>
              <a:gd name="connsiteY12" fmla="*/ 637725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7995" h="6870700">
                <a:moveTo>
                  <a:pt x="264624" y="3"/>
                </a:moveTo>
                <a:lnTo>
                  <a:pt x="2180145" y="3"/>
                </a:lnTo>
                <a:lnTo>
                  <a:pt x="0" y="5989901"/>
                </a:lnTo>
                <a:lnTo>
                  <a:pt x="0" y="727052"/>
                </a:lnTo>
                <a:close/>
                <a:moveTo>
                  <a:pt x="4382475" y="0"/>
                </a:moveTo>
                <a:lnTo>
                  <a:pt x="6297995" y="0"/>
                </a:lnTo>
                <a:lnTo>
                  <a:pt x="3797265" y="6870700"/>
                </a:lnTo>
                <a:lnTo>
                  <a:pt x="1881745" y="6870700"/>
                </a:lnTo>
                <a:close/>
                <a:moveTo>
                  <a:pt x="2321128" y="0"/>
                </a:moveTo>
                <a:lnTo>
                  <a:pt x="4236648" y="0"/>
                </a:lnTo>
                <a:lnTo>
                  <a:pt x="1735917" y="6870700"/>
                </a:lnTo>
                <a:lnTo>
                  <a:pt x="0" y="6870700"/>
                </a:lnTo>
                <a:lnTo>
                  <a:pt x="0" y="6377250"/>
                </a:lnTo>
                <a:close/>
              </a:path>
            </a:pathLst>
          </a:custGeom>
          <a:ln w="9525" cap="flat" cmpd="sng" algn="ctr">
            <a:solidFill>
              <a:schemeClr val="dk1">
                <a:lumMod val="40000"/>
                <a:lumOff val="60000"/>
                <a:alpha val="50000"/>
              </a:schemeClr>
            </a:solidFill>
            <a:prstDash val="solid"/>
            <a:round/>
            <a:headEnd type="none" w="med" len="med"/>
            <a:tailEnd type="none" w="med" len="med"/>
          </a:ln>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custDataLst>
              <p:tags r:id="rId2"/>
            </p:custDataLst>
          </p:nvPr>
        </p:nvSpPr>
        <p:spPr>
          <a:xfrm>
            <a:off x="410617" y="843558"/>
            <a:ext cx="2933105" cy="274979"/>
          </a:xfrm>
          <a:prstGeom prst="rect">
            <a:avLst/>
          </a:prstGeom>
          <a:noFill/>
        </p:spPr>
        <p:txBody>
          <a:bodyPr wrap="none" lIns="0" tIns="0" rIns="0" bIns="0" rtlCol="0" anchor="t"/>
          <a:lstStyle/>
          <a:p>
            <a:pPr>
              <a:lnSpc>
                <a:spcPts val="2565"/>
              </a:lnSpc>
            </a:pPr>
            <a:r>
              <a:rPr lang="en-US" sz="2000" b="1" dirty="0">
                <a:solidFill>
                  <a:schemeClr val="tx1"/>
                </a:solidFill>
                <a:latin typeface="Arial" panose="020B0604020202020204" pitchFamily="34" charset="0"/>
                <a:ea typeface="+mn-ea"/>
                <a:cs typeface="Arial" panose="020B0604020202020204" pitchFamily="34" charset="0"/>
              </a:rPr>
              <a:t>3.4 Kết quả: </a:t>
            </a:r>
          </a:p>
        </p:txBody>
      </p:sp>
      <p:sp>
        <p:nvSpPr>
          <p:cNvPr id="4" name="Text 1"/>
          <p:cNvSpPr/>
          <p:nvPr>
            <p:custDataLst>
              <p:tags r:id="rId3"/>
            </p:custDataLst>
          </p:nvPr>
        </p:nvSpPr>
        <p:spPr>
          <a:xfrm>
            <a:off x="410617" y="1250473"/>
            <a:ext cx="8322766" cy="281620"/>
          </a:xfrm>
          <a:prstGeom prst="rect">
            <a:avLst/>
          </a:prstGeom>
          <a:noFill/>
        </p:spPr>
        <p:txBody>
          <a:bodyPr wrap="square" lIns="0" tIns="0" rIns="0" bIns="0" rtlCol="0" anchor="t"/>
          <a:lstStyle/>
          <a:p>
            <a:pPr>
              <a:lnSpc>
                <a:spcPts val="1310"/>
              </a:lnSpc>
            </a:pPr>
            <a:r>
              <a:rPr lang="en-US" sz="1200" dirty="0">
                <a:solidFill>
                  <a:schemeClr val="tx1"/>
                </a:solidFill>
                <a:latin typeface="Arial" panose="020B0604020202020204" pitchFamily="34" charset="0"/>
                <a:ea typeface="+mn-ea"/>
                <a:cs typeface="Arial" panose="020B0604020202020204" pitchFamily="34" charset="0"/>
              </a:rPr>
              <a:t>Sau khi huấn luyện, bạn có thể kiểm tra mô hình bằng cách chạy lại code nhận diện khuôn mặt. Nếu mô hình đã được huấn luyện tốt, nó sẽ có thể nhận diện chính xác các khuôn mặt trong video từ webcam. kết quả : </a:t>
            </a:r>
          </a:p>
        </p:txBody>
      </p:sp>
      <p:pic>
        <p:nvPicPr>
          <p:cNvPr id="5" name="Image 1" descr="preencoded.png"/>
          <p:cNvPicPr>
            <a:picLocks noChangeAspect="1"/>
          </p:cNvPicPr>
          <p:nvPr>
            <p:custDataLst>
              <p:tags r:id="rId4"/>
            </p:custDataLst>
          </p:nvPr>
        </p:nvPicPr>
        <p:blipFill>
          <a:blip r:embed="rId8"/>
          <a:stretch>
            <a:fillRect/>
          </a:stretch>
        </p:blipFill>
        <p:spPr>
          <a:xfrm>
            <a:off x="410617" y="1716929"/>
            <a:ext cx="4805065" cy="2293311"/>
          </a:xfrm>
          <a:prstGeom prst="rect">
            <a:avLst/>
          </a:prstGeom>
        </p:spPr>
      </p:pic>
      <p:sp>
        <p:nvSpPr>
          <p:cNvPr id="6" name="Text 2"/>
          <p:cNvSpPr/>
          <p:nvPr/>
        </p:nvSpPr>
        <p:spPr>
          <a:xfrm>
            <a:off x="410617" y="4023309"/>
            <a:ext cx="8322766" cy="140810"/>
          </a:xfrm>
          <a:prstGeom prst="rect">
            <a:avLst/>
          </a:prstGeom>
          <a:noFill/>
        </p:spPr>
        <p:txBody>
          <a:bodyPr wrap="none" lIns="0" tIns="0" rIns="0" bIns="0" rtlCol="0" anchor="t"/>
          <a:lstStyle/>
          <a:p>
            <a:pPr>
              <a:lnSpc>
                <a:spcPts val="1310"/>
              </a:lnSpc>
            </a:pPr>
            <a:endParaRPr lang="en-US" sz="800" dirty="0">
              <a:latin typeface="+mn-lt"/>
              <a:ea typeface="+mn-ea"/>
            </a:endParaRPr>
          </a:p>
        </p:txBody>
      </p:sp>
      <p:sp>
        <p:nvSpPr>
          <p:cNvPr id="7" name="Text 3"/>
          <p:cNvSpPr/>
          <p:nvPr/>
        </p:nvSpPr>
        <p:spPr>
          <a:xfrm>
            <a:off x="410617" y="4761365"/>
            <a:ext cx="8322766" cy="140810"/>
          </a:xfrm>
          <a:prstGeom prst="rect">
            <a:avLst/>
          </a:prstGeom>
          <a:noFill/>
        </p:spPr>
        <p:txBody>
          <a:bodyPr wrap="none" lIns="0" tIns="0" rIns="0" bIns="0" rtlCol="0" anchor="t"/>
          <a:lstStyle/>
          <a:p>
            <a:pPr>
              <a:lnSpc>
                <a:spcPts val="1310"/>
              </a:lnSpc>
            </a:pPr>
            <a:endParaRPr lang="en-US" sz="800" dirty="0">
              <a:latin typeface="+mn-lt"/>
              <a:ea typeface="+mn-ea"/>
            </a:endParaRPr>
          </a:p>
        </p:txBody>
      </p:sp>
      <p:pic>
        <p:nvPicPr>
          <p:cNvPr id="8" name="Image 0" descr="preencoded.png"/>
          <p:cNvPicPr>
            <a:picLocks noChangeAspect="1"/>
          </p:cNvPicPr>
          <p:nvPr>
            <p:custDataLst>
              <p:tags r:id="rId5"/>
            </p:custDataLst>
          </p:nvPr>
        </p:nvPicPr>
        <p:blipFill>
          <a:blip r:embed="rId9"/>
          <a:stretch>
            <a:fillRect/>
          </a:stretch>
        </p:blipFill>
        <p:spPr>
          <a:xfrm>
            <a:off x="-3492896" y="0"/>
            <a:ext cx="3429000" cy="5143500"/>
          </a:xfrm>
          <a:prstGeom prst="rect">
            <a:avLst/>
          </a:prstGeom>
        </p:spPr>
      </p:pic>
    </p:spTree>
    <p:custDataLst>
      <p:tags r:id="rId1"/>
    </p:custData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808099" y="559753"/>
            <a:ext cx="3544119" cy="332240"/>
          </a:xfrm>
          <a:prstGeom prst="rect">
            <a:avLst/>
          </a:prstGeom>
          <a:noFill/>
        </p:spPr>
        <p:txBody>
          <a:bodyPr wrap="none" lIns="0" tIns="0" rIns="0" bIns="0" rtlCol="0" anchor="t"/>
          <a:lstStyle/>
          <a:p>
            <a:pPr>
              <a:lnSpc>
                <a:spcPts val="3095"/>
              </a:lnSpc>
            </a:pPr>
            <a:r>
              <a:rPr lang="en-US" sz="2500" b="1" dirty="0">
                <a:solidFill>
                  <a:schemeClr val="tx1"/>
                </a:solidFill>
                <a:latin typeface="Arial" panose="020B0604020202020204" pitchFamily="34" charset="0"/>
                <a:ea typeface="+mj-ea"/>
                <a:cs typeface="Arial" panose="020B0604020202020204" pitchFamily="34" charset="0"/>
              </a:rPr>
              <a:t>Kết Luận </a:t>
            </a:r>
          </a:p>
        </p:txBody>
      </p:sp>
      <p:pic>
        <p:nvPicPr>
          <p:cNvPr id="3" name="Image 0" descr="preencoded.png"/>
          <p:cNvPicPr>
            <a:picLocks noChangeAspect="1"/>
          </p:cNvPicPr>
          <p:nvPr>
            <p:custDataLst>
              <p:tags r:id="rId3"/>
            </p:custDataLst>
          </p:nvPr>
        </p:nvPicPr>
        <p:blipFill>
          <a:blip r:embed="rId18"/>
          <a:stretch>
            <a:fillRect/>
          </a:stretch>
        </p:blipFill>
        <p:spPr>
          <a:xfrm>
            <a:off x="1861468" y="1388344"/>
            <a:ext cx="1345034" cy="952853"/>
          </a:xfrm>
          <a:prstGeom prst="rect">
            <a:avLst/>
          </a:prstGeom>
        </p:spPr>
      </p:pic>
      <p:sp>
        <p:nvSpPr>
          <p:cNvPr id="4" name="Text 1"/>
          <p:cNvSpPr/>
          <p:nvPr>
            <p:custDataLst>
              <p:tags r:id="rId4"/>
            </p:custDataLst>
          </p:nvPr>
        </p:nvSpPr>
        <p:spPr>
          <a:xfrm>
            <a:off x="2507754" y="1885448"/>
            <a:ext cx="52388" cy="212582"/>
          </a:xfrm>
          <a:prstGeom prst="rect">
            <a:avLst/>
          </a:prstGeom>
          <a:noFill/>
        </p:spPr>
        <p:txBody>
          <a:bodyPr wrap="none" lIns="0" tIns="0" rIns="0" bIns="0" rtlCol="0" anchor="t"/>
          <a:lstStyle/>
          <a:p>
            <a:pPr algn="ctr">
              <a:lnSpc>
                <a:spcPts val="1980"/>
              </a:lnSpc>
            </a:pPr>
            <a:r>
              <a:rPr lang="en-US" sz="1200" b="1" dirty="0">
                <a:solidFill>
                  <a:schemeClr val="tx1"/>
                </a:solidFill>
                <a:latin typeface="Arial" panose="020B0604020202020204" pitchFamily="34" charset="0"/>
                <a:ea typeface="+mn-ea"/>
                <a:cs typeface="Arial" panose="020B0604020202020204" pitchFamily="34" charset="0"/>
              </a:rPr>
              <a:t>1</a:t>
            </a:r>
          </a:p>
        </p:txBody>
      </p:sp>
      <p:sp>
        <p:nvSpPr>
          <p:cNvPr id="5" name="Text 2"/>
          <p:cNvSpPr/>
          <p:nvPr>
            <p:custDataLst>
              <p:tags r:id="rId5"/>
            </p:custDataLst>
          </p:nvPr>
        </p:nvSpPr>
        <p:spPr>
          <a:xfrm>
            <a:off x="3348261" y="1494662"/>
            <a:ext cx="1772022" cy="166092"/>
          </a:xfrm>
          <a:prstGeom prst="rect">
            <a:avLst/>
          </a:prstGeom>
          <a:noFill/>
        </p:spPr>
        <p:txBody>
          <a:bodyPr wrap="none" lIns="0" tIns="0" rIns="0" bIns="0" rtlCol="0" anchor="t"/>
          <a:lstStyle/>
          <a:p>
            <a:pPr>
              <a:lnSpc>
                <a:spcPts val="1535"/>
              </a:lnSpc>
            </a:pPr>
            <a:r>
              <a:rPr lang="en-US" sz="2000" b="1" dirty="0">
                <a:solidFill>
                  <a:schemeClr val="tx1"/>
                </a:solidFill>
                <a:latin typeface="Arial" panose="020B0604020202020204" pitchFamily="34" charset="0"/>
                <a:ea typeface="+mn-ea"/>
                <a:cs typeface="Arial" panose="020B0604020202020204" pitchFamily="34" charset="0"/>
              </a:rPr>
              <a:t>Mô Hình Khả Thi</a:t>
            </a:r>
          </a:p>
        </p:txBody>
      </p:sp>
      <p:sp>
        <p:nvSpPr>
          <p:cNvPr id="6" name="Text 3"/>
          <p:cNvSpPr/>
          <p:nvPr>
            <p:custDataLst>
              <p:tags r:id="rId6"/>
            </p:custDataLst>
          </p:nvPr>
        </p:nvSpPr>
        <p:spPr>
          <a:xfrm>
            <a:off x="3348261" y="1724546"/>
            <a:ext cx="5157862" cy="510332"/>
          </a:xfrm>
          <a:prstGeom prst="rect">
            <a:avLst/>
          </a:prstGeom>
          <a:noFill/>
        </p:spPr>
        <p:txBody>
          <a:bodyPr wrap="square" lIns="0" tIns="0" rIns="0" bIns="0" rtlCol="0" anchor="t"/>
          <a:lstStyle/>
          <a:p>
            <a:pPr>
              <a:lnSpc>
                <a:spcPts val="1590"/>
              </a:lnSpc>
            </a:pPr>
            <a:r>
              <a:rPr lang="en-US" sz="1200" dirty="0">
                <a:solidFill>
                  <a:schemeClr val="tx1"/>
                </a:solidFill>
                <a:latin typeface="Arial" panose="020B0604020202020204" pitchFamily="34" charset="0"/>
                <a:ea typeface="+mn-ea"/>
                <a:cs typeface="Arial" panose="020B0604020202020204" pitchFamily="34" charset="0"/>
              </a:rPr>
              <a:t>Mô hình nhận diện khuôn mặt dựa trên thuật toán LBPH được thiết kế với độ phức tạp vừa phải, tận dụng khả năng phát hiện và nhận diện khuôn mặt một cách nhanh chóng và chính xác.</a:t>
            </a:r>
          </a:p>
        </p:txBody>
      </p:sp>
      <p:sp>
        <p:nvSpPr>
          <p:cNvPr id="7" name="Shape 4"/>
          <p:cNvSpPr/>
          <p:nvPr/>
        </p:nvSpPr>
        <p:spPr>
          <a:xfrm>
            <a:off x="3241923" y="2347336"/>
            <a:ext cx="5370538" cy="7144"/>
          </a:xfrm>
          <a:prstGeom prst="roundRect">
            <a:avLst>
              <a:gd name="adj" fmla="val 625116"/>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pic>
        <p:nvPicPr>
          <p:cNvPr id="8" name="Image 1" descr="preencoded.png"/>
          <p:cNvPicPr>
            <a:picLocks noChangeAspect="1"/>
          </p:cNvPicPr>
          <p:nvPr>
            <p:custDataLst>
              <p:tags r:id="rId7"/>
            </p:custDataLst>
          </p:nvPr>
        </p:nvPicPr>
        <p:blipFill>
          <a:blip r:embed="rId19"/>
          <a:stretch>
            <a:fillRect/>
          </a:stretch>
        </p:blipFill>
        <p:spPr>
          <a:xfrm>
            <a:off x="1188989" y="2367763"/>
            <a:ext cx="2690068" cy="952853"/>
          </a:xfrm>
          <a:prstGeom prst="rect">
            <a:avLst/>
          </a:prstGeom>
        </p:spPr>
      </p:pic>
      <p:sp>
        <p:nvSpPr>
          <p:cNvPr id="9" name="Text 5"/>
          <p:cNvSpPr/>
          <p:nvPr>
            <p:custDataLst>
              <p:tags r:id="rId8"/>
            </p:custDataLst>
          </p:nvPr>
        </p:nvSpPr>
        <p:spPr>
          <a:xfrm>
            <a:off x="2487736" y="2737898"/>
            <a:ext cx="92423" cy="212582"/>
          </a:xfrm>
          <a:prstGeom prst="rect">
            <a:avLst/>
          </a:prstGeom>
          <a:noFill/>
        </p:spPr>
        <p:txBody>
          <a:bodyPr wrap="none" lIns="0" tIns="0" rIns="0" bIns="0" rtlCol="0" anchor="t"/>
          <a:lstStyle/>
          <a:p>
            <a:pPr algn="ctr">
              <a:lnSpc>
                <a:spcPts val="1980"/>
              </a:lnSpc>
            </a:pPr>
            <a:r>
              <a:rPr lang="en-US" sz="1200" b="1" dirty="0">
                <a:solidFill>
                  <a:schemeClr val="tx1"/>
                </a:solidFill>
                <a:latin typeface="Arial" panose="020B0604020202020204" pitchFamily="34" charset="0"/>
                <a:ea typeface="+mn-ea"/>
                <a:cs typeface="Arial" panose="020B0604020202020204" pitchFamily="34" charset="0"/>
              </a:rPr>
              <a:t>2</a:t>
            </a:r>
          </a:p>
        </p:txBody>
      </p:sp>
      <p:sp>
        <p:nvSpPr>
          <p:cNvPr id="10" name="Text 6"/>
          <p:cNvSpPr/>
          <p:nvPr>
            <p:custDataLst>
              <p:tags r:id="rId9"/>
            </p:custDataLst>
          </p:nvPr>
        </p:nvSpPr>
        <p:spPr>
          <a:xfrm>
            <a:off x="4020815" y="2474082"/>
            <a:ext cx="1772022" cy="166092"/>
          </a:xfrm>
          <a:prstGeom prst="rect">
            <a:avLst/>
          </a:prstGeom>
          <a:noFill/>
        </p:spPr>
        <p:txBody>
          <a:bodyPr wrap="none" lIns="0" tIns="0" rIns="0" bIns="0" rtlCol="0" anchor="t"/>
          <a:lstStyle/>
          <a:p>
            <a:pPr>
              <a:lnSpc>
                <a:spcPts val="1535"/>
              </a:lnSpc>
            </a:pPr>
            <a:r>
              <a:rPr lang="en-US" sz="2000" b="1" dirty="0">
                <a:solidFill>
                  <a:schemeClr val="tx1"/>
                </a:solidFill>
                <a:latin typeface="Arial" panose="020B0604020202020204" pitchFamily="34" charset="0"/>
                <a:ea typeface="+mn-ea"/>
                <a:cs typeface="Arial" panose="020B0604020202020204" pitchFamily="34" charset="0"/>
              </a:rPr>
              <a:t>Hiệu Quả</a:t>
            </a:r>
          </a:p>
        </p:txBody>
      </p:sp>
      <p:sp>
        <p:nvSpPr>
          <p:cNvPr id="11" name="Text 7"/>
          <p:cNvSpPr/>
          <p:nvPr>
            <p:custDataLst>
              <p:tags r:id="rId10"/>
            </p:custDataLst>
          </p:nvPr>
        </p:nvSpPr>
        <p:spPr>
          <a:xfrm>
            <a:off x="4020815" y="2703965"/>
            <a:ext cx="4485308" cy="510332"/>
          </a:xfrm>
          <a:prstGeom prst="rect">
            <a:avLst/>
          </a:prstGeom>
          <a:noFill/>
        </p:spPr>
        <p:txBody>
          <a:bodyPr wrap="square" lIns="0" tIns="0" rIns="0" bIns="0" rtlCol="0" anchor="t"/>
          <a:lstStyle/>
          <a:p>
            <a:pPr>
              <a:lnSpc>
                <a:spcPts val="1590"/>
              </a:lnSpc>
            </a:pPr>
            <a:r>
              <a:rPr lang="en-US" sz="1200" dirty="0">
                <a:solidFill>
                  <a:schemeClr val="tx1"/>
                </a:solidFill>
                <a:latin typeface="Arial" panose="020B0604020202020204" pitchFamily="34" charset="0"/>
                <a:ea typeface="+mn-ea"/>
                <a:cs typeface="Arial" panose="020B0604020202020204" pitchFamily="34" charset="0"/>
              </a:rPr>
              <a:t>Mô hình hoạt động hiệu quả trên các hệ thống có cấu hình trung bình, giúp giảm thiểu yêu cầu phần cứng mà vẫn đảm bảo độ chính xác ở mức chấp nhận được.</a:t>
            </a:r>
          </a:p>
        </p:txBody>
      </p:sp>
      <p:sp>
        <p:nvSpPr>
          <p:cNvPr id="12" name="Shape 8"/>
          <p:cNvSpPr/>
          <p:nvPr/>
        </p:nvSpPr>
        <p:spPr>
          <a:xfrm>
            <a:off x="3914478" y="3326755"/>
            <a:ext cx="4697983" cy="7144"/>
          </a:xfrm>
          <a:prstGeom prst="roundRect">
            <a:avLst>
              <a:gd name="adj" fmla="val 625116"/>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pic>
        <p:nvPicPr>
          <p:cNvPr id="13" name="Image 2" descr="preencoded.png"/>
          <p:cNvPicPr>
            <a:picLocks noChangeAspect="1"/>
          </p:cNvPicPr>
          <p:nvPr>
            <p:custDataLst>
              <p:tags r:id="rId11"/>
            </p:custDataLst>
          </p:nvPr>
        </p:nvPicPr>
        <p:blipFill>
          <a:blip r:embed="rId20"/>
          <a:stretch>
            <a:fillRect/>
          </a:stretch>
        </p:blipFill>
        <p:spPr>
          <a:xfrm>
            <a:off x="516434" y="3347182"/>
            <a:ext cx="4035103" cy="952853"/>
          </a:xfrm>
          <a:prstGeom prst="rect">
            <a:avLst/>
          </a:prstGeom>
        </p:spPr>
      </p:pic>
      <p:sp>
        <p:nvSpPr>
          <p:cNvPr id="14" name="Text 9"/>
          <p:cNvSpPr/>
          <p:nvPr>
            <p:custDataLst>
              <p:tags r:id="rId12"/>
            </p:custDataLst>
          </p:nvPr>
        </p:nvSpPr>
        <p:spPr>
          <a:xfrm>
            <a:off x="2484165" y="3717318"/>
            <a:ext cx="99492" cy="212582"/>
          </a:xfrm>
          <a:prstGeom prst="rect">
            <a:avLst/>
          </a:prstGeom>
          <a:noFill/>
        </p:spPr>
        <p:txBody>
          <a:bodyPr wrap="none" lIns="0" tIns="0" rIns="0" bIns="0" rtlCol="0" anchor="t"/>
          <a:lstStyle/>
          <a:p>
            <a:pPr algn="ctr">
              <a:lnSpc>
                <a:spcPts val="1980"/>
              </a:lnSpc>
            </a:pPr>
            <a:r>
              <a:rPr lang="en-US" sz="1200" b="1" dirty="0">
                <a:solidFill>
                  <a:schemeClr val="tx1"/>
                </a:solidFill>
                <a:latin typeface="Arial" panose="020B0604020202020204" pitchFamily="34" charset="0"/>
                <a:ea typeface="+mn-ea"/>
                <a:cs typeface="Arial" panose="020B0604020202020204" pitchFamily="34" charset="0"/>
              </a:rPr>
              <a:t>3</a:t>
            </a:r>
          </a:p>
        </p:txBody>
      </p:sp>
      <p:sp>
        <p:nvSpPr>
          <p:cNvPr id="15" name="Text 10"/>
          <p:cNvSpPr/>
          <p:nvPr>
            <p:custDataLst>
              <p:tags r:id="rId13"/>
            </p:custDataLst>
          </p:nvPr>
        </p:nvSpPr>
        <p:spPr>
          <a:xfrm>
            <a:off x="4693295" y="3453501"/>
            <a:ext cx="1812950" cy="166092"/>
          </a:xfrm>
          <a:prstGeom prst="rect">
            <a:avLst/>
          </a:prstGeom>
          <a:noFill/>
        </p:spPr>
        <p:txBody>
          <a:bodyPr wrap="none" lIns="0" tIns="0" rIns="0" bIns="0" rtlCol="0" anchor="t"/>
          <a:lstStyle/>
          <a:p>
            <a:pPr>
              <a:lnSpc>
                <a:spcPts val="1535"/>
              </a:lnSpc>
            </a:pPr>
            <a:r>
              <a:rPr lang="en-US" sz="1800" b="1" dirty="0">
                <a:solidFill>
                  <a:schemeClr val="tx1"/>
                </a:solidFill>
                <a:latin typeface="Arial" panose="020B0604020202020204" pitchFamily="34" charset="0"/>
                <a:ea typeface="+mn-ea"/>
                <a:cs typeface="Arial" panose="020B0604020202020204" pitchFamily="34" charset="0"/>
              </a:rPr>
              <a:t>Tiềm Năng Ứng Dụng</a:t>
            </a:r>
          </a:p>
        </p:txBody>
      </p:sp>
      <p:sp>
        <p:nvSpPr>
          <p:cNvPr id="16" name="Text 11"/>
          <p:cNvSpPr/>
          <p:nvPr>
            <p:custDataLst>
              <p:tags r:id="rId14"/>
            </p:custDataLst>
          </p:nvPr>
        </p:nvSpPr>
        <p:spPr>
          <a:xfrm>
            <a:off x="4693294" y="3683384"/>
            <a:ext cx="4035103" cy="510332"/>
          </a:xfrm>
          <a:prstGeom prst="rect">
            <a:avLst/>
          </a:prstGeom>
          <a:noFill/>
        </p:spPr>
        <p:txBody>
          <a:bodyPr wrap="square" lIns="0" tIns="0" rIns="0" bIns="0" rtlCol="0" anchor="t"/>
          <a:lstStyle/>
          <a:p>
            <a:pPr>
              <a:lnSpc>
                <a:spcPts val="1590"/>
              </a:lnSpc>
            </a:pPr>
            <a:r>
              <a:rPr lang="en-US" sz="1200" dirty="0">
                <a:solidFill>
                  <a:schemeClr val="tx1"/>
                </a:solidFill>
                <a:latin typeface="Arial" panose="020B0604020202020204" pitchFamily="34" charset="0"/>
                <a:ea typeface="+mn-ea"/>
                <a:cs typeface="Arial" panose="020B0604020202020204" pitchFamily="34" charset="0"/>
              </a:rPr>
              <a:t>Mô hình được tích hợp khả năng quản lý dữ liệu thông qua cơ sở dữ liệu MySQL, hỗ trợ các tính năng như lưu trữ thông tin người dùng và ghi nhận điểm danh.</a:t>
            </a:r>
          </a:p>
        </p:txBody>
      </p:sp>
      <p:pic>
        <p:nvPicPr>
          <p:cNvPr id="17" name="Image 0" descr="preencoded.png"/>
          <p:cNvPicPr>
            <a:picLocks noChangeAspect="1"/>
          </p:cNvPicPr>
          <p:nvPr>
            <p:custDataLst>
              <p:tags r:id="rId15"/>
            </p:custDataLst>
          </p:nvPr>
        </p:nvPicPr>
        <p:blipFill>
          <a:blip r:embed="rId18"/>
          <a:stretch>
            <a:fillRect/>
          </a:stretch>
        </p:blipFill>
        <p:spPr>
          <a:xfrm rot="5400000">
            <a:off x="472293" y="635198"/>
            <a:ext cx="302776" cy="21449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90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custDataLst>
              <p:tags r:id="rId2"/>
            </p:custDataLst>
          </p:nvPr>
        </p:nvCxnSpPr>
        <p:spPr>
          <a:xfrm>
            <a:off x="285750" y="4587974"/>
            <a:ext cx="2414042"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任意多边形: 形状 9"/>
          <p:cNvSpPr/>
          <p:nvPr>
            <p:custDataLst>
              <p:tags r:id="rId3"/>
            </p:custDataLst>
          </p:nvPr>
        </p:nvSpPr>
        <p:spPr>
          <a:xfrm flipH="1">
            <a:off x="-2" y="0"/>
            <a:ext cx="9144003" cy="3214090"/>
          </a:xfrm>
          <a:custGeom>
            <a:avLst/>
            <a:gdLst>
              <a:gd name="connsiteX0" fmla="*/ 0 w 4848491"/>
              <a:gd name="connsiteY0" fmla="*/ 0 h 1855952"/>
              <a:gd name="connsiteX1" fmla="*/ 0 w 4848491"/>
              <a:gd name="connsiteY1" fmla="*/ 1848891 h 1855952"/>
              <a:gd name="connsiteX2" fmla="*/ 765620 w 4848491"/>
              <a:gd name="connsiteY2" fmla="*/ 1731523 h 1855952"/>
              <a:gd name="connsiteX3" fmla="*/ 1832601 w 4848491"/>
              <a:gd name="connsiteY3" fmla="*/ 1612689 h 1855952"/>
              <a:gd name="connsiteX4" fmla="*/ 3209088 w 4848491"/>
              <a:gd name="connsiteY4" fmla="*/ 1612689 h 1855952"/>
              <a:gd name="connsiteX5" fmla="*/ 4848492 w 4848491"/>
              <a:gd name="connsiteY5" fmla="*/ 1246169 h 1855952"/>
              <a:gd name="connsiteX6" fmla="*/ 4848492 w 4848491"/>
              <a:gd name="connsiteY6" fmla="*/ 0 h 185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0" h="6749">
                <a:moveTo>
                  <a:pt x="0" y="0"/>
                </a:moveTo>
                <a:lnTo>
                  <a:pt x="19200" y="0"/>
                </a:lnTo>
                <a:lnTo>
                  <a:pt x="19200" y="4403"/>
                </a:lnTo>
                <a:cubicBezTo>
                  <a:pt x="17417" y="3933"/>
                  <a:pt x="15248" y="4336"/>
                  <a:pt x="12708" y="5813"/>
                </a:cubicBezTo>
                <a:cubicBezTo>
                  <a:pt x="11418" y="6563"/>
                  <a:pt x="9321" y="6604"/>
                  <a:pt x="7257" y="5813"/>
                </a:cubicBezTo>
                <a:cubicBezTo>
                  <a:pt x="5322" y="5072"/>
                  <a:pt x="4419" y="5625"/>
                  <a:pt x="3032" y="6270"/>
                </a:cubicBezTo>
                <a:cubicBezTo>
                  <a:pt x="1645" y="6915"/>
                  <a:pt x="0" y="6722"/>
                  <a:pt x="0" y="6722"/>
                </a:cubicBezTo>
                <a:lnTo>
                  <a:pt x="0" y="0"/>
                </a:lnTo>
                <a:close/>
              </a:path>
            </a:pathLst>
          </a:custGeom>
          <a:gradFill>
            <a:gsLst>
              <a:gs pos="0">
                <a:schemeClr val="bg1"/>
              </a:gs>
              <a:gs pos="68000">
                <a:schemeClr val="accent1"/>
              </a:gs>
            </a:gsLst>
            <a:lin ang="0" scaled="0"/>
          </a:gradFill>
          <a:ln w="8132" cap="flat">
            <a:noFill/>
            <a:prstDash val="solid"/>
            <a:miter/>
          </a:ln>
          <a:effectLst/>
        </p:spPr>
        <p:txBody>
          <a:bodyPr wrap="square" rtlCol="0" anchor="ctr">
            <a:noAutofit/>
          </a:bodyPr>
          <a:lstStyle/>
          <a:p>
            <a:endParaRPr lang="en-US" sz="1350">
              <a:latin typeface="Arial" panose="020B0604020202020204" pitchFamily="34" charset="0"/>
              <a:sym typeface="Arial" panose="020B0604020202020204" pitchFamily="34" charset="0"/>
            </a:endParaRPr>
          </a:p>
        </p:txBody>
      </p:sp>
      <p:pic>
        <p:nvPicPr>
          <p:cNvPr id="8" name="图片 7" descr="C:/Users/张紫岩/Desktop/肖像/VCG41N885749858.jpgVCG41N885749858"/>
          <p:cNvPicPr>
            <a:picLocks noChangeAspect="1"/>
          </p:cNvPicPr>
          <p:nvPr>
            <p:custDataLst>
              <p:tags r:id="rId4"/>
            </p:custDataLst>
          </p:nvPr>
        </p:nvPicPr>
        <p:blipFill>
          <a:blip r:embed="rId8"/>
          <a:srcRect l="27355" t="18920" b="44849"/>
          <a:stretch>
            <a:fillRect/>
          </a:stretch>
        </p:blipFill>
        <p:spPr>
          <a:xfrm>
            <a:off x="-2" y="0"/>
            <a:ext cx="9144002" cy="2986254"/>
          </a:xfrm>
          <a:custGeom>
            <a:avLst/>
            <a:gdLst/>
            <a:ahLst/>
            <a:cxnLst>
              <a:cxn ang="3">
                <a:pos x="hc" y="t"/>
              </a:cxn>
              <a:cxn ang="cd2">
                <a:pos x="l" y="vc"/>
              </a:cxn>
              <a:cxn ang="cd4">
                <a:pos x="hc" y="b"/>
              </a:cxn>
              <a:cxn ang="0">
                <a:pos x="r" y="vc"/>
              </a:cxn>
            </a:cxnLst>
            <a:rect l="l" t="t" r="r" b="b"/>
            <a:pathLst>
              <a:path w="19200" h="6270">
                <a:moveTo>
                  <a:pt x="0" y="0"/>
                </a:moveTo>
                <a:lnTo>
                  <a:pt x="19200" y="0"/>
                </a:lnTo>
                <a:lnTo>
                  <a:pt x="19200" y="6064"/>
                </a:lnTo>
                <a:cubicBezTo>
                  <a:pt x="19200" y="6064"/>
                  <a:pt x="18168" y="6722"/>
                  <a:pt x="16104" y="5688"/>
                </a:cubicBezTo>
                <a:cubicBezTo>
                  <a:pt x="14039" y="4654"/>
                  <a:pt x="12814" y="5092"/>
                  <a:pt x="11008" y="5750"/>
                </a:cubicBezTo>
                <a:cubicBezTo>
                  <a:pt x="9201" y="6408"/>
                  <a:pt x="7524" y="5936"/>
                  <a:pt x="5879" y="5013"/>
                </a:cubicBezTo>
                <a:cubicBezTo>
                  <a:pt x="4234" y="4090"/>
                  <a:pt x="2636" y="3056"/>
                  <a:pt x="0" y="3369"/>
                </a:cubicBezTo>
                <a:lnTo>
                  <a:pt x="0" y="0"/>
                </a:lnTo>
                <a:close/>
              </a:path>
            </a:pathLst>
          </a:custGeom>
        </p:spPr>
      </p:pic>
      <p:sp>
        <p:nvSpPr>
          <p:cNvPr id="3" name="文本框 2"/>
          <p:cNvSpPr txBox="1"/>
          <p:nvPr>
            <p:custDataLst>
              <p:tags r:id="rId5"/>
            </p:custDataLst>
          </p:nvPr>
        </p:nvSpPr>
        <p:spPr>
          <a:xfrm>
            <a:off x="285750" y="3986530"/>
            <a:ext cx="6662514" cy="781050"/>
          </a:xfrm>
          <a:prstGeom prst="rect">
            <a:avLst/>
          </a:prstGeom>
          <a:noFill/>
        </p:spPr>
        <p:txBody>
          <a:bodyPr wrap="square" lIns="0" tIns="0" rIns="0" bIns="0" anchor="ctr" anchorCtr="0">
            <a:normAutofit fontScale="75000" lnSpcReduction="20000"/>
          </a:bodyPr>
          <a:lstStyle/>
          <a:p>
            <a:r>
              <a:rPr lang="en-US" sz="4000" b="1" kern="0" dirty="0">
                <a:solidFill>
                  <a:schemeClr val="tx1"/>
                </a:solidFill>
                <a:latin typeface="Arial" panose="020B0604020202020204" pitchFamily="34" charset="0"/>
                <a:ea typeface="+mn-ea"/>
                <a:cs typeface="Arial" panose="020B0604020202020204" pitchFamily="34" charset="0"/>
                <a:sym typeface="Arial" panose="020B0604020202020204" pitchFamily="34" charset="0"/>
              </a:rPr>
              <a:t>CHƯƠNG  1 : Tổng Quan về đề tài</a:t>
            </a:r>
            <a:r>
              <a:rPr lang="en-US" sz="1350" b="1" kern="0" dirty="0">
                <a:solidFill>
                  <a:schemeClr val="tx1"/>
                </a:solidFill>
                <a:latin typeface="Arial" panose="020B0604020202020204" pitchFamily="34" charset="0"/>
                <a:ea typeface="+mn-ea"/>
                <a:cs typeface="Arial" panose="020B0604020202020204" pitchFamily="34" charset="0"/>
                <a:sym typeface="Arial" panose="020B0604020202020204" pitchFamily="34" charset="0"/>
              </a:rPr>
              <a:t> </a:t>
            </a:r>
          </a:p>
        </p:txBody>
      </p:sp>
      <p:sp>
        <p:nvSpPr>
          <p:cNvPr id="6" name="Slide Number Placeholder 4"/>
          <p:cNvSpPr>
            <a:spLocks noGrp="1"/>
          </p:cNvSpPr>
          <p:nvPr/>
        </p:nvSpPr>
        <p:spPr>
          <a:xfrm>
            <a:off x="8556784" y="1"/>
            <a:ext cx="548700" cy="393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mn-lt"/>
                <a:ea typeface="+mn-ea"/>
                <a:cs typeface="Roboto Condensed" panose="02000000000000000000"/>
                <a:sym typeface="Arial" panose="020B0604020202020204" pitchFamily="34" charset="0"/>
              </a:defRPr>
            </a:lvl1pPr>
            <a:lvl2pPr marR="0" lvl="1"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9pPr>
          </a:lstStyle>
          <a:p>
            <a:fld id="{49AE70B2-8BF9-45C0-BB95-33D1B9D3A854}" type="slidenum">
              <a:rPr lang="en-US" smtClean="0">
                <a:solidFill>
                  <a:schemeClr val="accent2"/>
                </a:solidFill>
              </a:rPr>
              <a:t>4</a:t>
            </a:fld>
            <a:endParaRPr lang="en-US" dirty="0">
              <a:solidFill>
                <a:schemeClr val="accent2"/>
              </a:solidFill>
            </a:endParaRPr>
          </a:p>
        </p:txBody>
      </p:sp>
    </p:spTree>
    <p:custDataLst>
      <p:tags r:id="rId1"/>
    </p:custData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custDataLst>
              <p:tags r:id="rId2"/>
            </p:custDataLst>
          </p:nvPr>
        </p:nvSpPr>
        <p:spPr>
          <a:xfrm>
            <a:off x="521970" y="1023131"/>
            <a:ext cx="2336483" cy="3313226"/>
          </a:xfrm>
          <a:prstGeom prst="round2DiagRect">
            <a:avLst>
              <a:gd name="adj1" fmla="val 17346"/>
              <a:gd name="adj2" fmla="val 0"/>
            </a:avLst>
          </a:prstGeom>
          <a:solidFill>
            <a:schemeClr val="accent1">
              <a:lumMod val="20000"/>
              <a:lumOff val="8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sym typeface="Arial" panose="020B0604020202020204" pitchFamily="34" charset="0"/>
            </a:endParaRPr>
          </a:p>
        </p:txBody>
      </p:sp>
      <p:pic>
        <p:nvPicPr>
          <p:cNvPr id="29" name="图片 28"/>
          <p:cNvPicPr>
            <a:picLocks noChangeAspect="1"/>
          </p:cNvPicPr>
          <p:nvPr>
            <p:custDataLst>
              <p:tags r:id="rId3"/>
            </p:custDataLst>
          </p:nvPr>
        </p:nvPicPr>
        <p:blipFill>
          <a:blip r:embed="rId33"/>
          <a:srcRect l="23508" r="23508"/>
          <a:stretch>
            <a:fillRect/>
          </a:stretch>
        </p:blipFill>
        <p:spPr>
          <a:xfrm>
            <a:off x="707231" y="1173884"/>
            <a:ext cx="2354104" cy="3332248"/>
          </a:xfrm>
          <a:prstGeom prst="round2DiagRect">
            <a:avLst>
              <a:gd name="adj1" fmla="val 15840"/>
              <a:gd name="adj2" fmla="val 0"/>
            </a:avLst>
          </a:prstGeom>
          <a:ln w="9525" cap="flat" cmpd="sng" algn="ctr">
            <a:solidFill>
              <a:schemeClr val="tx1">
                <a:lumMod val="100000"/>
                <a:alpha val="20000"/>
              </a:schemeClr>
            </a:solidFill>
            <a:prstDash val="solid"/>
            <a:round/>
            <a:headEnd type="none" w="med" len="med"/>
            <a:tailEnd type="none" w="med" len="med"/>
          </a:ln>
          <a:effectLst>
            <a:outerShdw blurRad="152400" dist="38100" dir="2700000" algn="tl" rotWithShape="0">
              <a:schemeClr val="tx1">
                <a:alpha val="20000"/>
              </a:schemeClr>
            </a:outerShdw>
          </a:effectLst>
        </p:spPr>
      </p:pic>
      <p:sp>
        <p:nvSpPr>
          <p:cNvPr id="9" name="圆角矩形 21"/>
          <p:cNvSpPr/>
          <p:nvPr>
            <p:custDataLst>
              <p:tags r:id="rId4"/>
            </p:custDataLst>
          </p:nvPr>
        </p:nvSpPr>
        <p:spPr>
          <a:xfrm>
            <a:off x="3599815" y="1027430"/>
            <a:ext cx="5022215" cy="868680"/>
          </a:xfrm>
          <a:prstGeom prst="roundRect">
            <a:avLst>
              <a:gd name="adj" fmla="val 17659"/>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sz="1050" dirty="0">
              <a:latin typeface="Arial" panose="020B0604020202020204" pitchFamily="34" charset="0"/>
              <a:cs typeface="Arial" panose="020B0604020202020204" pitchFamily="34" charset="0"/>
            </a:endParaRPr>
          </a:p>
        </p:txBody>
      </p:sp>
      <p:sp>
        <p:nvSpPr>
          <p:cNvPr id="2" name="椭圆 1"/>
          <p:cNvSpPr/>
          <p:nvPr>
            <p:custDataLst>
              <p:tags r:id="rId5"/>
            </p:custDataLst>
          </p:nvPr>
        </p:nvSpPr>
        <p:spPr>
          <a:xfrm>
            <a:off x="3419480" y="1131287"/>
            <a:ext cx="648058" cy="648058"/>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sz="1500" b="1" dirty="0">
                <a:solidFill>
                  <a:schemeClr val="lt1"/>
                </a:solidFill>
                <a:latin typeface="Arial" panose="020B0604020202020204" pitchFamily="34" charset="0"/>
                <a:cs typeface="Arial" panose="020B0604020202020204" pitchFamily="34" charset="0"/>
                <a:sym typeface="+mn-lt"/>
              </a:rPr>
              <a:t>01</a:t>
            </a:r>
          </a:p>
        </p:txBody>
      </p:sp>
      <p:sp>
        <p:nvSpPr>
          <p:cNvPr id="5" name="矩形 4"/>
          <p:cNvSpPr/>
          <p:nvPr>
            <p:custDataLst>
              <p:tags r:id="rId6"/>
            </p:custDataLst>
          </p:nvPr>
        </p:nvSpPr>
        <p:spPr>
          <a:xfrm>
            <a:off x="4146734" y="1274961"/>
            <a:ext cx="4291345" cy="313937"/>
          </a:xfrm>
          <a:prstGeom prst="rect">
            <a:avLst/>
          </a:prstGeom>
          <a:noFill/>
        </p:spPr>
        <p:txBody>
          <a:bodyPr wrap="square" lIns="0" tIns="0" rIns="0" bIns="0" rtlCol="0" anchor="b">
            <a:normAutofit/>
          </a:bodyPr>
          <a:lstStyle/>
          <a:p>
            <a:pPr>
              <a:lnSpc>
                <a:spcPts val="1720"/>
              </a:lnSpc>
            </a:pPr>
            <a:r>
              <a:rPr lang="en-US" sz="2000" b="1" dirty="0">
                <a:solidFill>
                  <a:schemeClr val="tx1"/>
                </a:solidFill>
                <a:latin typeface="Arial" panose="020B0604020202020204" pitchFamily="34" charset="0"/>
                <a:ea typeface="+mn-ea"/>
                <a:cs typeface="Arial" panose="020B0604020202020204" pitchFamily="34" charset="0"/>
                <a:sym typeface="+mn-ea"/>
              </a:rPr>
              <a:t>Xây Dựng Hệ Thống Nhận Diện</a:t>
            </a:r>
          </a:p>
        </p:txBody>
      </p:sp>
      <p:sp>
        <p:nvSpPr>
          <p:cNvPr id="28" name="圆角矩形 21"/>
          <p:cNvSpPr/>
          <p:nvPr>
            <p:custDataLst>
              <p:tags r:id="rId7"/>
            </p:custDataLst>
          </p:nvPr>
        </p:nvSpPr>
        <p:spPr>
          <a:xfrm>
            <a:off x="3599815" y="2283460"/>
            <a:ext cx="5022215" cy="815975"/>
          </a:xfrm>
          <a:prstGeom prst="roundRect">
            <a:avLst>
              <a:gd name="adj" fmla="val 17659"/>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sz="1050" dirty="0">
              <a:latin typeface="Arial" panose="020B0604020202020204" pitchFamily="34" charset="0"/>
              <a:cs typeface="Arial" panose="020B0604020202020204" pitchFamily="34" charset="0"/>
            </a:endParaRPr>
          </a:p>
        </p:txBody>
      </p:sp>
      <p:sp>
        <p:nvSpPr>
          <p:cNvPr id="7" name="椭圆 6"/>
          <p:cNvSpPr/>
          <p:nvPr>
            <p:custDataLst>
              <p:tags r:id="rId8"/>
            </p:custDataLst>
          </p:nvPr>
        </p:nvSpPr>
        <p:spPr>
          <a:xfrm>
            <a:off x="3420110" y="2367577"/>
            <a:ext cx="648058" cy="648058"/>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sz="1500" b="1" dirty="0">
                <a:solidFill>
                  <a:schemeClr val="lt1"/>
                </a:solidFill>
                <a:latin typeface="Arial" panose="020B0604020202020204" pitchFamily="34" charset="0"/>
                <a:cs typeface="Arial" panose="020B0604020202020204" pitchFamily="34" charset="0"/>
                <a:sym typeface="+mn-lt"/>
              </a:rPr>
              <a:t>02</a:t>
            </a:r>
          </a:p>
        </p:txBody>
      </p:sp>
      <p:sp>
        <p:nvSpPr>
          <p:cNvPr id="16" name="Text Box 15"/>
          <p:cNvSpPr txBox="1"/>
          <p:nvPr>
            <p:custDataLst>
              <p:tags r:id="rId9"/>
            </p:custDataLst>
          </p:nvPr>
        </p:nvSpPr>
        <p:spPr>
          <a:xfrm>
            <a:off x="4068445" y="2512695"/>
            <a:ext cx="4085590" cy="306705"/>
          </a:xfrm>
          <a:prstGeom prst="rect">
            <a:avLst/>
          </a:prstGeom>
          <a:noFill/>
        </p:spPr>
        <p:txBody>
          <a:bodyPr wrap="square" rtlCol="0">
            <a:noAutofit/>
          </a:bodyPr>
          <a:lstStyle/>
          <a:p>
            <a:r>
              <a:rPr lang="en-US" altLang="en-US" sz="2000" b="1" dirty="0" err="1">
                <a:solidFill>
                  <a:schemeClr val="tx1"/>
                </a:solidFill>
                <a:latin typeface="Arial" panose="020B0604020202020204" pitchFamily="34" charset="0"/>
                <a:ea typeface="+mn-ea"/>
                <a:cs typeface="Arial" panose="020B0604020202020204" pitchFamily="34" charset="0"/>
              </a:rPr>
              <a:t>Tối</a:t>
            </a:r>
            <a:r>
              <a:rPr lang="en-US" altLang="en-US" sz="2000" b="1" dirty="0">
                <a:solidFill>
                  <a:schemeClr val="tx1"/>
                </a:solidFill>
                <a:latin typeface="Arial" panose="020B0604020202020204" pitchFamily="34" charset="0"/>
                <a:ea typeface="+mn-ea"/>
                <a:cs typeface="Arial" panose="020B0604020202020204" pitchFamily="34" charset="0"/>
              </a:rPr>
              <a:t> Ưu </a:t>
            </a:r>
            <a:r>
              <a:rPr lang="en-US" altLang="en-US" sz="2000" b="1" dirty="0" err="1">
                <a:solidFill>
                  <a:schemeClr val="tx1"/>
                </a:solidFill>
                <a:latin typeface="Arial" panose="020B0604020202020204" pitchFamily="34" charset="0"/>
                <a:ea typeface="+mn-ea"/>
                <a:cs typeface="Arial" panose="020B0604020202020204" pitchFamily="34" charset="0"/>
              </a:rPr>
              <a:t>Hóa</a:t>
            </a:r>
            <a:r>
              <a:rPr lang="en-US" altLang="en-US" sz="2000" b="1" dirty="0">
                <a:solidFill>
                  <a:schemeClr val="tx1"/>
                </a:solidFill>
                <a:latin typeface="Arial" panose="020B0604020202020204" pitchFamily="34" charset="0"/>
                <a:ea typeface="+mn-ea"/>
                <a:cs typeface="Arial" panose="020B0604020202020204" pitchFamily="34" charset="0"/>
              </a:rPr>
              <a:t> </a:t>
            </a:r>
            <a:r>
              <a:rPr lang="en-US" altLang="en-US" sz="2000" b="1" dirty="0" err="1">
                <a:solidFill>
                  <a:schemeClr val="tx1"/>
                </a:solidFill>
                <a:latin typeface="Arial" panose="020B0604020202020204" pitchFamily="34" charset="0"/>
                <a:ea typeface="+mn-ea"/>
                <a:cs typeface="Arial" panose="020B0604020202020204" pitchFamily="34" charset="0"/>
              </a:rPr>
              <a:t>Thuật</a:t>
            </a:r>
            <a:r>
              <a:rPr lang="en-US" altLang="en-US" sz="2000" b="1" dirty="0">
                <a:solidFill>
                  <a:schemeClr val="tx1"/>
                </a:solidFill>
                <a:latin typeface="Arial" panose="020B0604020202020204" pitchFamily="34" charset="0"/>
                <a:ea typeface="+mn-ea"/>
                <a:cs typeface="Arial" panose="020B0604020202020204" pitchFamily="34" charset="0"/>
              </a:rPr>
              <a:t> </a:t>
            </a:r>
            <a:r>
              <a:rPr lang="en-US" altLang="en-US" sz="2000" b="1" dirty="0" err="1">
                <a:solidFill>
                  <a:schemeClr val="tx1"/>
                </a:solidFill>
                <a:latin typeface="Arial" panose="020B0604020202020204" pitchFamily="34" charset="0"/>
                <a:ea typeface="+mn-ea"/>
                <a:cs typeface="Arial" panose="020B0604020202020204" pitchFamily="34" charset="0"/>
              </a:rPr>
              <a:t>Toán</a:t>
            </a:r>
            <a:r>
              <a:rPr lang="en-US" altLang="en-US" sz="2000" b="1" dirty="0">
                <a:solidFill>
                  <a:schemeClr val="tx1"/>
                </a:solidFill>
                <a:latin typeface="Arial" panose="020B0604020202020204" pitchFamily="34" charset="0"/>
                <a:ea typeface="+mn-ea"/>
                <a:cs typeface="Arial" panose="020B0604020202020204" pitchFamily="34" charset="0"/>
              </a:rPr>
              <a:t> LBPH</a:t>
            </a:r>
          </a:p>
        </p:txBody>
      </p:sp>
      <p:sp>
        <p:nvSpPr>
          <p:cNvPr id="20" name="Slide Number Placeholder 10"/>
          <p:cNvSpPr>
            <a:spLocks noGrp="1"/>
          </p:cNvSpPr>
          <p:nvPr>
            <p:custDataLst>
              <p:tags r:id="rId10"/>
            </p:custDataLst>
          </p:nvPr>
        </p:nvSpPr>
        <p:spPr>
          <a:xfrm>
            <a:off x="8556784" y="1"/>
            <a:ext cx="548700" cy="393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mn-lt"/>
                <a:ea typeface="+mn-ea"/>
                <a:cs typeface="Roboto Condensed" panose="02000000000000000000"/>
                <a:sym typeface="Arial" panose="020B0604020202020204" pitchFamily="34" charset="0"/>
              </a:defRPr>
            </a:lvl1pPr>
            <a:lvl2pPr marR="0" lvl="1"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r" rtl="0">
              <a:lnSpc>
                <a:spcPct val="100000"/>
              </a:lnSpc>
              <a:spcBef>
                <a:spcPts val="0"/>
              </a:spcBef>
              <a:spcAft>
                <a:spcPts val="0"/>
              </a:spcAft>
              <a:buClr>
                <a:srgbClr val="000000"/>
              </a:buClr>
              <a:buFont typeface="Arial" panose="020B0604020202020204"/>
              <a:buNone/>
              <a:defRPr sz="1300" b="0" i="0" u="none" strike="noStrike" cap="none">
                <a:solidFill>
                  <a:schemeClr val="accent2"/>
                </a:solidFill>
                <a:latin typeface="Roboto Condensed" panose="02000000000000000000"/>
                <a:ea typeface="Roboto Condensed" panose="02000000000000000000"/>
                <a:cs typeface="Roboto Condensed" panose="02000000000000000000"/>
                <a:sym typeface="Roboto Condensed" panose="02000000000000000000"/>
              </a:defRPr>
            </a:lvl9pPr>
          </a:lstStyle>
          <a:p>
            <a:fld id="{49AE70B2-8BF9-45C0-BB95-33D1B9D3A854}" type="slidenum">
              <a:rPr lang="en-US" smtClean="0">
                <a:solidFill>
                  <a:schemeClr val="accent2"/>
                </a:solidFill>
                <a:latin typeface="Arial" panose="020B0604020202020204" pitchFamily="34" charset="0"/>
                <a:cs typeface="Arial" panose="020B0604020202020204" pitchFamily="34" charset="0"/>
              </a:rPr>
              <a:t>5</a:t>
            </a:fld>
            <a:endParaRPr lang="en-US" dirty="0">
              <a:solidFill>
                <a:schemeClr val="accent2"/>
              </a:solidFill>
              <a:latin typeface="Arial" panose="020B0604020202020204" pitchFamily="34" charset="0"/>
              <a:cs typeface="Arial" panose="020B0604020202020204" pitchFamily="34" charset="0"/>
            </a:endParaRPr>
          </a:p>
        </p:txBody>
      </p:sp>
      <p:sp>
        <p:nvSpPr>
          <p:cNvPr id="21" name="标题 5"/>
          <p:cNvSpPr>
            <a:spLocks noGrp="1"/>
          </p:cNvSpPr>
          <p:nvPr>
            <p:custDataLst>
              <p:tags r:id="rId11"/>
            </p:custDataLst>
          </p:nvPr>
        </p:nvSpPr>
        <p:spPr>
          <a:xfrm>
            <a:off x="522000" y="295804"/>
            <a:ext cx="8100000" cy="594000"/>
          </a:xfrm>
          <a:prstGeom prst="rect">
            <a:avLst/>
          </a:prstGeom>
          <a:noFill/>
          <a:ln>
            <a:noFill/>
          </a:ln>
        </p:spPr>
        <p:txBody>
          <a:bodyPr wrap="square" lIns="0" tIns="0" rIns="0" bIns="0" anchor="b" anchorCtr="0">
            <a:normAutofit/>
          </a:bodyPr>
          <a:lstStyle>
            <a:defPPr marR="0" lvl="0" algn="l" rtl="0">
              <a:lnSpc>
                <a:spcPct val="100000"/>
              </a:lnSpc>
              <a:spcBef>
                <a:spcPts val="0"/>
              </a:spcBef>
              <a:spcAft>
                <a:spcPts val="0"/>
              </a:spcAft>
            </a:defPPr>
            <a:lvl1pPr marR="0" lvl="0" algn="ctr" rtl="0" fontAlgn="base">
              <a:lnSpc>
                <a:spcPct val="100000"/>
              </a:lnSpc>
              <a:spcBef>
                <a:spcPts val="0"/>
              </a:spcBef>
              <a:spcAft>
                <a:spcPts val="0"/>
              </a:spcAft>
              <a:buClr>
                <a:schemeClr val="accent1"/>
              </a:buClr>
              <a:buSzPts val="3000"/>
              <a:buFont typeface="Oswald"/>
              <a:buNone/>
              <a:defRPr sz="2400" b="1" i="0" u="none" strike="noStrike" cap="none">
                <a:solidFill>
                  <a:schemeClr val="tx1">
                    <a:lumMod val="85000"/>
                    <a:lumOff val="15000"/>
                  </a:schemeClr>
                </a:solidFill>
                <a:latin typeface="+mj-lt"/>
                <a:ea typeface="+mj-ea"/>
                <a:cs typeface="Oswald"/>
                <a:sym typeface="Oswald"/>
              </a:defRPr>
            </a:lvl1pPr>
            <a:lvl2pPr marR="0" lvl="1"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3000"/>
              <a:buFont typeface="Oswald"/>
              <a:buNone/>
              <a:defRPr sz="3000" b="1" i="0" u="none" strike="noStrike" cap="none">
                <a:solidFill>
                  <a:schemeClr val="accent1"/>
                </a:solidFill>
                <a:latin typeface="Oswald"/>
                <a:ea typeface="Oswald"/>
                <a:cs typeface="Oswald"/>
                <a:sym typeface="Oswald"/>
              </a:defRPr>
            </a:lvl9pPr>
          </a:lstStyle>
          <a:p>
            <a:r>
              <a:rPr lang="en-US" dirty="0">
                <a:solidFill>
                  <a:schemeClr val="tx1"/>
                </a:solidFill>
                <a:latin typeface="Arial" panose="020B0604020202020204" pitchFamily="34" charset="0"/>
                <a:cs typeface="Arial" panose="020B0604020202020204" pitchFamily="34" charset="0"/>
                <a:sym typeface="+mn-ea"/>
              </a:rPr>
              <a:t>1.1Mục Tiêu Nghiên Cứu</a:t>
            </a:r>
            <a:endParaRPr lang="en-US" spc="0" dirty="0">
              <a:solidFill>
                <a:schemeClr val="tx1"/>
              </a:solidFill>
              <a:latin typeface="Arial" panose="020B0604020202020204" pitchFamily="34" charset="0"/>
              <a:cs typeface="Arial" panose="020B0604020202020204" pitchFamily="34" charset="0"/>
              <a:sym typeface="+mn-ea"/>
            </a:endParaRPr>
          </a:p>
        </p:txBody>
      </p:sp>
      <p:sp>
        <p:nvSpPr>
          <p:cNvPr id="4" name="圆角矩形 21"/>
          <p:cNvSpPr/>
          <p:nvPr>
            <p:custDataLst>
              <p:tags r:id="rId12"/>
            </p:custDataLst>
          </p:nvPr>
        </p:nvSpPr>
        <p:spPr>
          <a:xfrm>
            <a:off x="3599815" y="3435350"/>
            <a:ext cx="5022215" cy="815975"/>
          </a:xfrm>
          <a:prstGeom prst="roundRect">
            <a:avLst>
              <a:gd name="adj" fmla="val 17659"/>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defRPr>
            </a:lvl1pPr>
            <a:lvl2pPr marL="457200" algn="l" defTabSz="914400" rtl="0" eaLnBrk="1" latinLnBrk="0" hangingPunct="1">
              <a:defRPr sz="1800" kern="1200">
                <a:solidFill>
                  <a:schemeClr val="lt1"/>
                </a:solidFill>
                <a:latin typeface="+mn-lt"/>
              </a:defRPr>
            </a:lvl2pPr>
            <a:lvl3pPr marL="914400" algn="l" defTabSz="914400" rtl="0" eaLnBrk="1" latinLnBrk="0" hangingPunct="1">
              <a:defRPr sz="1800" kern="1200">
                <a:solidFill>
                  <a:schemeClr val="lt1"/>
                </a:solidFill>
                <a:latin typeface="+mn-lt"/>
              </a:defRPr>
            </a:lvl3pPr>
            <a:lvl4pPr marL="1371600" algn="l" defTabSz="914400" rtl="0" eaLnBrk="1" latinLnBrk="0" hangingPunct="1">
              <a:defRPr sz="1800" kern="1200">
                <a:solidFill>
                  <a:schemeClr val="lt1"/>
                </a:solidFill>
                <a:latin typeface="+mn-lt"/>
              </a:defRPr>
            </a:lvl4pPr>
            <a:lvl5pPr marL="1828800" algn="l" defTabSz="914400" rtl="0" eaLnBrk="1" latinLnBrk="0" hangingPunct="1">
              <a:defRPr sz="1800" kern="1200">
                <a:solidFill>
                  <a:schemeClr val="lt1"/>
                </a:solidFill>
                <a:latin typeface="+mn-lt"/>
              </a:defRPr>
            </a:lvl5pPr>
            <a:lvl6pPr marL="2286000" algn="l" defTabSz="914400" rtl="0" eaLnBrk="1" latinLnBrk="0" hangingPunct="1">
              <a:defRPr sz="1800" kern="1200">
                <a:solidFill>
                  <a:schemeClr val="lt1"/>
                </a:solidFill>
                <a:latin typeface="+mn-lt"/>
              </a:defRPr>
            </a:lvl6pPr>
            <a:lvl7pPr marL="2743200" algn="l" defTabSz="914400" rtl="0" eaLnBrk="1" latinLnBrk="0" hangingPunct="1">
              <a:defRPr sz="1800" kern="1200">
                <a:solidFill>
                  <a:schemeClr val="lt1"/>
                </a:solidFill>
                <a:latin typeface="+mn-lt"/>
              </a:defRPr>
            </a:lvl7pPr>
            <a:lvl8pPr marL="3200400" algn="l" defTabSz="914400" rtl="0" eaLnBrk="1" latinLnBrk="0" hangingPunct="1">
              <a:defRPr sz="1800" kern="1200">
                <a:solidFill>
                  <a:schemeClr val="lt1"/>
                </a:solidFill>
                <a:latin typeface="+mn-lt"/>
              </a:defRPr>
            </a:lvl8pPr>
            <a:lvl9pPr marL="3657600" algn="l" defTabSz="914400" rtl="0" eaLnBrk="1" latinLnBrk="0" hangingPunct="1">
              <a:defRPr sz="1800" kern="1200">
                <a:solidFill>
                  <a:schemeClr val="lt1"/>
                </a:solidFill>
                <a:latin typeface="+mn-lt"/>
              </a:defRPr>
            </a:lvl9pPr>
          </a:lstStyle>
          <a:p>
            <a:pPr algn="ctr"/>
            <a:endParaRPr lang="en-US" sz="1050" dirty="0">
              <a:latin typeface="Arial" panose="020B0604020202020204" pitchFamily="34" charset="0"/>
              <a:cs typeface="Arial" panose="020B0604020202020204" pitchFamily="34" charset="0"/>
            </a:endParaRPr>
          </a:p>
        </p:txBody>
      </p:sp>
      <p:sp>
        <p:nvSpPr>
          <p:cNvPr id="6" name="椭圆 6"/>
          <p:cNvSpPr/>
          <p:nvPr>
            <p:custDataLst>
              <p:tags r:id="rId13"/>
            </p:custDataLst>
          </p:nvPr>
        </p:nvSpPr>
        <p:spPr>
          <a:xfrm>
            <a:off x="3420110" y="3519467"/>
            <a:ext cx="648058" cy="648058"/>
          </a:xfrm>
          <a:prstGeom prst="ellipse">
            <a:avLst/>
          </a:prstGeom>
          <a:solidFill>
            <a:schemeClr val="accent1"/>
          </a:solidFill>
          <a:ln>
            <a:noFill/>
          </a:ln>
          <a:effectLst>
            <a:outerShdw blurRad="190500" dist="1270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p>
            <a:pPr algn="ctr">
              <a:spcBef>
                <a:spcPct val="0"/>
              </a:spcBef>
              <a:spcAft>
                <a:spcPct val="0"/>
              </a:spcAft>
            </a:pPr>
            <a:r>
              <a:rPr lang="en-US" sz="1500" b="1" dirty="0">
                <a:solidFill>
                  <a:schemeClr val="lt1"/>
                </a:solidFill>
                <a:latin typeface="Arial" panose="020B0604020202020204" pitchFamily="34" charset="0"/>
                <a:cs typeface="Arial" panose="020B0604020202020204" pitchFamily="34" charset="0"/>
                <a:sym typeface="+mn-lt"/>
              </a:rPr>
              <a:t>0</a:t>
            </a:r>
            <a:r>
              <a:rPr lang="vi-VN" altLang="en-US" sz="1500" b="1" dirty="0">
                <a:solidFill>
                  <a:schemeClr val="lt1"/>
                </a:solidFill>
                <a:latin typeface="Arial" panose="020B0604020202020204" pitchFamily="34" charset="0"/>
                <a:cs typeface="Arial" panose="020B0604020202020204" pitchFamily="34" charset="0"/>
                <a:sym typeface="+mn-lt"/>
              </a:rPr>
              <a:t>3</a:t>
            </a:r>
          </a:p>
        </p:txBody>
      </p:sp>
      <p:sp>
        <p:nvSpPr>
          <p:cNvPr id="8" name="Text Box 7"/>
          <p:cNvSpPr txBox="1"/>
          <p:nvPr>
            <p:custDataLst>
              <p:tags r:id="rId14"/>
            </p:custDataLst>
          </p:nvPr>
        </p:nvSpPr>
        <p:spPr>
          <a:xfrm>
            <a:off x="4146684" y="3689782"/>
            <a:ext cx="3048000" cy="306705"/>
          </a:xfrm>
          <a:prstGeom prst="rect">
            <a:avLst/>
          </a:prstGeom>
          <a:noFill/>
        </p:spPr>
        <p:txBody>
          <a:bodyPr wrap="square" rtlCol="0">
            <a:noAutofit/>
          </a:bodyPr>
          <a:lstStyle/>
          <a:p>
            <a:r>
              <a:rPr lang="vi-VN" altLang="en-US" sz="2000" b="1" dirty="0">
                <a:solidFill>
                  <a:schemeClr val="tx1"/>
                </a:solidFill>
                <a:latin typeface="Arial" panose="020B0604020202020204" pitchFamily="34" charset="0"/>
                <a:ea typeface="+mn-ea"/>
                <a:cs typeface="Arial" panose="020B0604020202020204" pitchFamily="34" charset="0"/>
              </a:rPr>
              <a:t>Ứng dụng thực tiển </a:t>
            </a:r>
          </a:p>
        </p:txBody>
      </p:sp>
      <p:grpSp>
        <p:nvGrpSpPr>
          <p:cNvPr id="25" name="Group 12">
            <a:extLst>
              <a:ext uri="{FF2B5EF4-FFF2-40B4-BE49-F238E27FC236}">
                <a16:creationId xmlns:a16="http://schemas.microsoft.com/office/drawing/2014/main" id="{49ED839D-FD0D-BBEE-F2FE-7C82436775B7}"/>
              </a:ext>
            </a:extLst>
          </p:cNvPr>
          <p:cNvGrpSpPr/>
          <p:nvPr>
            <p:custDataLst>
              <p:tags r:id="rId15"/>
            </p:custDataLst>
          </p:nvPr>
        </p:nvGrpSpPr>
        <p:grpSpPr>
          <a:xfrm>
            <a:off x="-1764704" y="5092030"/>
            <a:ext cx="3308792" cy="3771601"/>
            <a:chOff x="1027" y="1771"/>
            <a:chExt cx="5211" cy="5627"/>
          </a:xfrm>
        </p:grpSpPr>
        <p:pic>
          <p:nvPicPr>
            <p:cNvPr id="26" name="@svg!m0_01_项图片" descr="C:/Users/kingsoft/AppData/Local/Temp/fig2wpp/@svg!m0_01_项图片.svg">
              <a:extLst>
                <a:ext uri="{FF2B5EF4-FFF2-40B4-BE49-F238E27FC236}">
                  <a16:creationId xmlns:a16="http://schemas.microsoft.com/office/drawing/2014/main" id="{5936C933-B758-714A-AEAF-779AC942BD37}"/>
                </a:ext>
              </a:extLst>
            </p:cNvPr>
            <p:cNvPicPr>
              <a:picLocks noChangeAspect="1"/>
            </p:cNvPicPr>
            <p:nvPr>
              <p:custDataLst>
                <p:tags r:id="rId29"/>
              </p:custDataLst>
            </p:nvPr>
          </p:nvPicPr>
          <p:blipFill>
            <a:blip>
              <a:extLst>
                <a:ext uri="{96DAC541-7B7A-43D3-8B79-37D633B846F1}">
                  <asvg:svgBlip xmlns:asvg="http://schemas.microsoft.com/office/drawing/2016/SVG/main" r:embed="rId34" r:link="rId35"/>
                </a:ext>
              </a:extLst>
            </a:blip>
            <a:stretch>
              <a:fillRect/>
            </a:stretch>
          </p:blipFill>
          <p:spPr>
            <a:xfrm>
              <a:off x="1027" y="1771"/>
              <a:ext cx="5211" cy="5627"/>
            </a:xfrm>
            <a:prstGeom prst="rect">
              <a:avLst/>
            </a:prstGeom>
          </p:spPr>
        </p:pic>
        <p:sp>
          <p:nvSpPr>
            <p:cNvPr id="27" name="序号">
              <a:extLst>
                <a:ext uri="{FF2B5EF4-FFF2-40B4-BE49-F238E27FC236}">
                  <a16:creationId xmlns:a16="http://schemas.microsoft.com/office/drawing/2014/main" id="{F66E78C1-BFA2-23FE-8005-0111E4C24EA8}"/>
                </a:ext>
              </a:extLst>
            </p:cNvPr>
            <p:cNvSpPr txBox="1"/>
            <p:nvPr>
              <p:custDataLst>
                <p:tags r:id="rId30"/>
              </p:custDataLst>
            </p:nvPr>
          </p:nvSpPr>
          <p:spPr>
            <a:xfrm>
              <a:off x="2337" y="1876"/>
              <a:ext cx="2766" cy="749"/>
            </a:xfrm>
            <a:prstGeom prst="rect">
              <a:avLst/>
            </a:prstGeom>
            <a:noFill/>
          </p:spPr>
          <p:txBody>
            <a:bodyPr wrap="square" lIns="0" tIns="0" rIns="0" bIns="0" rtlCol="0" anchor="t" anchorCtr="0">
              <a:normAutofit fontScale="97500"/>
            </a:bodyPr>
            <a:lstStyle/>
            <a:p>
              <a:pPr algn="ctr">
                <a:lnSpc>
                  <a:spcPct val="100000"/>
                </a:lnSpc>
              </a:pPr>
              <a:r>
                <a:rPr lang="en-US" sz="3000" b="1" dirty="0">
                  <a:solidFill>
                    <a:schemeClr val="accent1">
                      <a:lumMod val="75000"/>
                    </a:schemeClr>
                  </a:solidFill>
                  <a:latin typeface="Arial" panose="020B0604020202020204" pitchFamily="34" charset="0"/>
                  <a:ea typeface="+mj-ea"/>
                  <a:cs typeface="Arial" panose="020B0604020202020204" pitchFamily="34" charset="0"/>
                </a:rPr>
                <a:t>01</a:t>
              </a:r>
            </a:p>
          </p:txBody>
        </p:sp>
        <p:sp>
          <p:nvSpPr>
            <p:cNvPr id="30" name="项标题">
              <a:extLst>
                <a:ext uri="{FF2B5EF4-FFF2-40B4-BE49-F238E27FC236}">
                  <a16:creationId xmlns:a16="http://schemas.microsoft.com/office/drawing/2014/main" id="{7D3B49CB-7A00-C840-F458-E65BB9DE4F45}"/>
                </a:ext>
              </a:extLst>
            </p:cNvPr>
            <p:cNvSpPr txBox="1"/>
            <p:nvPr>
              <p:custDataLst>
                <p:tags r:id="rId31"/>
              </p:custDataLst>
            </p:nvPr>
          </p:nvSpPr>
          <p:spPr>
            <a:xfrm>
              <a:off x="1883" y="2521"/>
              <a:ext cx="3737" cy="1034"/>
            </a:xfrm>
            <a:prstGeom prst="rect">
              <a:avLst/>
            </a:prstGeom>
            <a:noFill/>
          </p:spPr>
          <p:txBody>
            <a:bodyPr wrap="square" lIns="0" tIns="0" rIns="0" bIns="0" rtlCol="0" anchor="t" anchorCtr="0">
              <a:normAutofit/>
            </a:bodyPr>
            <a:lstStyle/>
            <a:p>
              <a:pPr algn="ctr">
                <a:lnSpc>
                  <a:spcPct val="100000"/>
                </a:lnSpc>
              </a:pPr>
              <a:r>
                <a:rPr lang="zh-CN" altLang="en-US"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2000" b="1" spc="300" dirty="0">
                  <a:solidFill>
                    <a:schemeClr val="tx1">
                      <a:lumMod val="85000"/>
                      <a:lumOff val="15000"/>
                    </a:schemeClr>
                  </a:solidFill>
                  <a:latin typeface="Arial" panose="020B0604020202020204" pitchFamily="34" charset="0"/>
                  <a:cs typeface="Arial" panose="020B0604020202020204" pitchFamily="34" charset="0"/>
                </a:rPr>
                <a:t>Phương pháp </a:t>
              </a:r>
            </a:p>
            <a:p>
              <a:pPr algn="ctr">
                <a:lnSpc>
                  <a:spcPct val="100000"/>
                </a:lnSpc>
              </a:pPr>
              <a:r>
                <a:rPr lang="vi-VN" altLang="zh-CN" sz="2000" b="1" spc="300" dirty="0">
                  <a:solidFill>
                    <a:schemeClr val="tx1">
                      <a:lumMod val="85000"/>
                      <a:lumOff val="15000"/>
                    </a:schemeClr>
                  </a:solidFill>
                  <a:latin typeface="Arial" panose="020B0604020202020204" pitchFamily="34" charset="0"/>
                  <a:cs typeface="Arial" panose="020B0604020202020204" pitchFamily="34" charset="0"/>
                </a:rPr>
                <a:t>tài liệu</a:t>
              </a:r>
              <a:r>
                <a:rPr lang="vi-VN" altLang="zh-CN"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2000" spc="300" dirty="0">
                  <a:solidFill>
                    <a:schemeClr val="tx1">
                      <a:lumMod val="85000"/>
                      <a:lumOff val="15000"/>
                    </a:schemeClr>
                  </a:solidFill>
                  <a:latin typeface="Arial" panose="020B0604020202020204" pitchFamily="34" charset="0"/>
                  <a:cs typeface="Arial" panose="020B0604020202020204" pitchFamily="34" charset="0"/>
                </a:rPr>
                <a:t> </a:t>
              </a:r>
            </a:p>
          </p:txBody>
        </p:sp>
      </p:grpSp>
      <p:sp>
        <p:nvSpPr>
          <p:cNvPr id="31" name="Text 9">
            <a:extLst>
              <a:ext uri="{FF2B5EF4-FFF2-40B4-BE49-F238E27FC236}">
                <a16:creationId xmlns:a16="http://schemas.microsoft.com/office/drawing/2014/main" id="{E720433E-59F6-5E75-66B0-A53960E1D4AE}"/>
              </a:ext>
            </a:extLst>
          </p:cNvPr>
          <p:cNvSpPr/>
          <p:nvPr>
            <p:custDataLst>
              <p:tags r:id="rId16"/>
            </p:custDataLst>
          </p:nvPr>
        </p:nvSpPr>
        <p:spPr>
          <a:xfrm>
            <a:off x="-1365382" y="6602863"/>
            <a:ext cx="2517775" cy="664210"/>
          </a:xfrm>
          <a:prstGeom prst="rect">
            <a:avLst/>
          </a:prstGeom>
          <a:noFill/>
        </p:spPr>
        <p:txBody>
          <a:bodyPr wrap="square" lIns="0" tIns="0" rIns="0" bIns="0" rtlCol="0" anchor="t">
            <a:normAutofit/>
          </a:bodyPr>
          <a:lstStyle/>
          <a:p>
            <a:pPr marL="285750" indent="-285750">
              <a:lnSpc>
                <a:spcPts val="1720"/>
              </a:lnSpc>
              <a:buFont typeface="Wingdings" panose="05000000000000000000" charset="0"/>
              <a:buChar char="ü"/>
            </a:pPr>
            <a:r>
              <a:rPr lang="en-US" altLang="en-US" sz="1600" dirty="0">
                <a:solidFill>
                  <a:schemeClr val="tx1"/>
                </a:solidFill>
                <a:latin typeface="Arial" panose="020B0604020202020204" pitchFamily="34" charset="0"/>
                <a:ea typeface="+mn-ea"/>
                <a:cs typeface="Arial" panose="020B0604020202020204" pitchFamily="34" charset="0"/>
              </a:rPr>
              <a:t>Phân Tích Nguyên Lý Hoạt Động Của LBPH</a:t>
            </a:r>
            <a:endParaRPr lang="en-US" sz="1600" dirty="0">
              <a:solidFill>
                <a:schemeClr val="tx1"/>
              </a:solidFill>
              <a:latin typeface="Arial" panose="020B0604020202020204" pitchFamily="34" charset="0"/>
              <a:ea typeface="+mn-ea"/>
              <a:cs typeface="Arial" panose="020B0604020202020204" pitchFamily="34" charset="0"/>
            </a:endParaRPr>
          </a:p>
        </p:txBody>
      </p:sp>
      <p:sp>
        <p:nvSpPr>
          <p:cNvPr id="32" name="Text 9">
            <a:extLst>
              <a:ext uri="{FF2B5EF4-FFF2-40B4-BE49-F238E27FC236}">
                <a16:creationId xmlns:a16="http://schemas.microsoft.com/office/drawing/2014/main" id="{F3CA49CB-817E-A1A6-1683-8D6CC9FE0ACA}"/>
              </a:ext>
            </a:extLst>
          </p:cNvPr>
          <p:cNvSpPr/>
          <p:nvPr>
            <p:custDataLst>
              <p:tags r:id="rId17"/>
            </p:custDataLst>
          </p:nvPr>
        </p:nvSpPr>
        <p:spPr>
          <a:xfrm>
            <a:off x="-1323472" y="7467098"/>
            <a:ext cx="2364740" cy="664210"/>
          </a:xfrm>
          <a:prstGeom prst="rect">
            <a:avLst/>
          </a:prstGeom>
          <a:noFill/>
        </p:spPr>
        <p:txBody>
          <a:bodyPr wrap="square" lIns="0" tIns="0" rIns="0" bIns="0" rtlCol="0" anchor="t">
            <a:normAutofit/>
          </a:bodyPr>
          <a:lstStyle/>
          <a:p>
            <a:pPr marL="285750" indent="-285750">
              <a:lnSpc>
                <a:spcPts val="1720"/>
              </a:lnSpc>
              <a:buFont typeface="Wingdings" panose="05000000000000000000" charset="0"/>
              <a:buChar char="ü"/>
            </a:pPr>
            <a:r>
              <a:rPr lang="en-US" sz="1600" dirty="0">
                <a:solidFill>
                  <a:schemeClr val="tx1"/>
                </a:solidFill>
                <a:latin typeface="Arial" panose="020B0604020202020204" pitchFamily="34" charset="0"/>
                <a:ea typeface="+mn-ea"/>
                <a:cs typeface="Arial" panose="020B0604020202020204" pitchFamily="34" charset="0"/>
              </a:rPr>
              <a:t>Nghiên Cứu Ứng Dụng Thực Tiễn Của LBPH</a:t>
            </a:r>
          </a:p>
        </p:txBody>
      </p:sp>
      <p:grpSp>
        <p:nvGrpSpPr>
          <p:cNvPr id="39" name="Group 13">
            <a:extLst>
              <a:ext uri="{FF2B5EF4-FFF2-40B4-BE49-F238E27FC236}">
                <a16:creationId xmlns:a16="http://schemas.microsoft.com/office/drawing/2014/main" id="{58AA019F-D3B6-A5DE-D88B-675E25E4A44F}"/>
              </a:ext>
            </a:extLst>
          </p:cNvPr>
          <p:cNvGrpSpPr/>
          <p:nvPr>
            <p:custDataLst>
              <p:tags r:id="rId18"/>
            </p:custDataLst>
          </p:nvPr>
        </p:nvGrpSpPr>
        <p:grpSpPr>
          <a:xfrm>
            <a:off x="3885699" y="-3793680"/>
            <a:ext cx="3308985" cy="3772570"/>
            <a:chOff x="1027" y="1771"/>
            <a:chExt cx="5211" cy="5627"/>
          </a:xfrm>
        </p:grpSpPr>
        <p:pic>
          <p:nvPicPr>
            <p:cNvPr id="40" name="@svg!m0_01_项图片" descr="C:/Users/kingsoft/AppData/Local/Temp/fig2wpp/@svg!m0_01_项图片.svg">
              <a:extLst>
                <a:ext uri="{FF2B5EF4-FFF2-40B4-BE49-F238E27FC236}">
                  <a16:creationId xmlns:a16="http://schemas.microsoft.com/office/drawing/2014/main" id="{DDB449CE-F9B6-0436-6997-342CF1192FA3}"/>
                </a:ext>
              </a:extLst>
            </p:cNvPr>
            <p:cNvPicPr>
              <a:picLocks noChangeAspect="1"/>
            </p:cNvPicPr>
            <p:nvPr>
              <p:custDataLst>
                <p:tags r:id="rId26"/>
              </p:custDataLst>
            </p:nvPr>
          </p:nvPicPr>
          <p:blipFill>
            <a:blip>
              <a:extLst>
                <a:ext uri="{96DAC541-7B7A-43D3-8B79-37D633B846F1}">
                  <asvg:svgBlip xmlns:asvg="http://schemas.microsoft.com/office/drawing/2016/SVG/main" r:embed="rId34" r:link="rId35"/>
                </a:ext>
              </a:extLst>
            </a:blip>
            <a:stretch>
              <a:fillRect/>
            </a:stretch>
          </p:blipFill>
          <p:spPr>
            <a:xfrm>
              <a:off x="1027" y="1771"/>
              <a:ext cx="5211" cy="5627"/>
            </a:xfrm>
            <a:prstGeom prst="rect">
              <a:avLst/>
            </a:prstGeom>
          </p:spPr>
        </p:pic>
        <p:sp>
          <p:nvSpPr>
            <p:cNvPr id="41" name="序号">
              <a:extLst>
                <a:ext uri="{FF2B5EF4-FFF2-40B4-BE49-F238E27FC236}">
                  <a16:creationId xmlns:a16="http://schemas.microsoft.com/office/drawing/2014/main" id="{BFB9013E-81BD-448E-E79D-FBC7C8C4A47A}"/>
                </a:ext>
              </a:extLst>
            </p:cNvPr>
            <p:cNvSpPr txBox="1"/>
            <p:nvPr>
              <p:custDataLst>
                <p:tags r:id="rId27"/>
              </p:custDataLst>
            </p:nvPr>
          </p:nvSpPr>
          <p:spPr>
            <a:xfrm>
              <a:off x="2326" y="1877"/>
              <a:ext cx="2766" cy="749"/>
            </a:xfrm>
            <a:prstGeom prst="rect">
              <a:avLst/>
            </a:prstGeom>
            <a:noFill/>
          </p:spPr>
          <p:txBody>
            <a:bodyPr wrap="square" lIns="0" tIns="0" rIns="0" bIns="0" rtlCol="0" anchor="t" anchorCtr="0">
              <a:normAutofit fontScale="97500"/>
            </a:bodyPr>
            <a:lstStyle/>
            <a:p>
              <a:pPr algn="ctr">
                <a:lnSpc>
                  <a:spcPct val="100000"/>
                </a:lnSpc>
              </a:pPr>
              <a:r>
                <a:rPr lang="en-US" sz="3000" b="1" dirty="0">
                  <a:solidFill>
                    <a:schemeClr val="accent1">
                      <a:lumMod val="75000"/>
                    </a:schemeClr>
                  </a:solidFill>
                  <a:latin typeface="Arial" panose="020B0604020202020204" pitchFamily="34" charset="0"/>
                  <a:ea typeface="+mj-ea"/>
                  <a:cs typeface="Arial" panose="020B0604020202020204" pitchFamily="34" charset="0"/>
                </a:rPr>
                <a:t>0</a:t>
              </a:r>
              <a:r>
                <a:rPr lang="vi-VN" altLang="en-US" sz="3000" b="1" dirty="0">
                  <a:solidFill>
                    <a:schemeClr val="accent1">
                      <a:lumMod val="75000"/>
                    </a:schemeClr>
                  </a:solidFill>
                  <a:latin typeface="Arial" panose="020B0604020202020204" pitchFamily="34" charset="0"/>
                  <a:ea typeface="+mj-ea"/>
                  <a:cs typeface="Arial" panose="020B0604020202020204" pitchFamily="34" charset="0"/>
                </a:rPr>
                <a:t>2</a:t>
              </a:r>
            </a:p>
          </p:txBody>
        </p:sp>
        <p:sp>
          <p:nvSpPr>
            <p:cNvPr id="42" name="项标题">
              <a:extLst>
                <a:ext uri="{FF2B5EF4-FFF2-40B4-BE49-F238E27FC236}">
                  <a16:creationId xmlns:a16="http://schemas.microsoft.com/office/drawing/2014/main" id="{C59084C0-863A-69A7-ADBA-8E85FE644823}"/>
                </a:ext>
              </a:extLst>
            </p:cNvPr>
            <p:cNvSpPr txBox="1"/>
            <p:nvPr>
              <p:custDataLst>
                <p:tags r:id="rId28"/>
              </p:custDataLst>
            </p:nvPr>
          </p:nvSpPr>
          <p:spPr>
            <a:xfrm>
              <a:off x="1851" y="2522"/>
              <a:ext cx="3737" cy="1032"/>
            </a:xfrm>
            <a:prstGeom prst="rect">
              <a:avLst/>
            </a:prstGeom>
            <a:noFill/>
          </p:spPr>
          <p:txBody>
            <a:bodyPr wrap="square" lIns="0" tIns="0" rIns="0" bIns="0" rtlCol="0" anchor="t" anchorCtr="0">
              <a:normAutofit/>
            </a:bodyPr>
            <a:lstStyle/>
            <a:p>
              <a:pPr algn="ctr">
                <a:lnSpc>
                  <a:spcPct val="100000"/>
                </a:lnSpc>
              </a:pPr>
              <a:r>
                <a:rPr lang="zh-CN" altLang="en-US"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2000" b="1" spc="300" dirty="0">
                  <a:solidFill>
                    <a:schemeClr val="tx1">
                      <a:lumMod val="85000"/>
                      <a:lumOff val="15000"/>
                    </a:schemeClr>
                  </a:solidFill>
                  <a:latin typeface="Arial" panose="020B0604020202020204" pitchFamily="34" charset="0"/>
                  <a:cs typeface="Arial" panose="020B0604020202020204" pitchFamily="34" charset="0"/>
                </a:rPr>
                <a:t>Phương pháp </a:t>
              </a:r>
              <a:r>
                <a:rPr lang="vi-VN" altLang="zh-CN" sz="2000" b="1" spc="300" dirty="0">
                  <a:solidFill>
                    <a:schemeClr val="tx1">
                      <a:lumMod val="85000"/>
                      <a:lumOff val="15000"/>
                    </a:schemeClr>
                  </a:solidFill>
                  <a:latin typeface="Arial" panose="020B0604020202020204" pitchFamily="34" charset="0"/>
                  <a:cs typeface="Arial" panose="020B0604020202020204" pitchFamily="34" charset="0"/>
                </a:rPr>
                <a:t>quan sát</a:t>
              </a:r>
              <a:r>
                <a:rPr lang="vi-VN" altLang="zh-CN"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1500" spc="300" dirty="0">
                  <a:solidFill>
                    <a:schemeClr val="tx1">
                      <a:lumMod val="85000"/>
                      <a:lumOff val="15000"/>
                    </a:schemeClr>
                  </a:solidFill>
                  <a:latin typeface="Arial" panose="020B0604020202020204" pitchFamily="34" charset="0"/>
                  <a:cs typeface="Arial" panose="020B0604020202020204" pitchFamily="34" charset="0"/>
                </a:rPr>
                <a:t> </a:t>
              </a:r>
            </a:p>
          </p:txBody>
        </p:sp>
      </p:grpSp>
      <p:sp>
        <p:nvSpPr>
          <p:cNvPr id="43" name="项标题">
            <a:extLst>
              <a:ext uri="{FF2B5EF4-FFF2-40B4-BE49-F238E27FC236}">
                <a16:creationId xmlns:a16="http://schemas.microsoft.com/office/drawing/2014/main" id="{422ECF50-FCC3-D43B-0362-2B9D63528E21}"/>
              </a:ext>
            </a:extLst>
          </p:cNvPr>
          <p:cNvSpPr txBox="1"/>
          <p:nvPr>
            <p:custDataLst>
              <p:tags r:id="rId19"/>
            </p:custDataLst>
          </p:nvPr>
        </p:nvSpPr>
        <p:spPr>
          <a:xfrm>
            <a:off x="4337819" y="-2282380"/>
            <a:ext cx="2372995" cy="535305"/>
          </a:xfrm>
          <a:prstGeom prst="rect">
            <a:avLst/>
          </a:prstGeom>
          <a:noFill/>
        </p:spPr>
        <p:txBody>
          <a:bodyPr wrap="square" lIns="0" tIns="0" rIns="0" bIns="0" rtlCol="0" anchor="t" anchorCtr="0">
            <a:noAutofit/>
          </a:bodyPr>
          <a:lstStyle/>
          <a:p>
            <a:pPr marL="285750" indent="-285750">
              <a:lnSpc>
                <a:spcPct val="100000"/>
              </a:lnSpc>
              <a:buFont typeface="Wingdings" panose="05000000000000000000" charset="0"/>
              <a:buChar char="ü"/>
            </a:pPr>
            <a:r>
              <a:rPr lang="zh-CN" altLang="en-US" sz="1600" spc="300" dirty="0">
                <a:solidFill>
                  <a:schemeClr val="tx1">
                    <a:lumMod val="85000"/>
                    <a:lumOff val="15000"/>
                  </a:schemeClr>
                </a:solidFill>
                <a:latin typeface="Arial" panose="020B0604020202020204" pitchFamily="34" charset="0"/>
                <a:cs typeface="Arial" panose="020B0604020202020204" pitchFamily="34" charset="0"/>
              </a:rPr>
              <a:t>Đánh</a:t>
            </a:r>
            <a:r>
              <a:rPr lang="vi-VN" altLang="zh-CN" sz="16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1600" spc="300" dirty="0">
                <a:solidFill>
                  <a:schemeClr val="tx1">
                    <a:lumMod val="85000"/>
                    <a:lumOff val="15000"/>
                  </a:schemeClr>
                </a:solidFill>
                <a:latin typeface="Arial" panose="020B0604020202020204" pitchFamily="34" charset="0"/>
                <a:cs typeface="Arial" panose="020B0604020202020204" pitchFamily="34" charset="0"/>
              </a:rPr>
              <a:t>Giá Hiệu Suất</a:t>
            </a:r>
          </a:p>
        </p:txBody>
      </p:sp>
      <p:sp>
        <p:nvSpPr>
          <p:cNvPr id="44" name="项标题">
            <a:extLst>
              <a:ext uri="{FF2B5EF4-FFF2-40B4-BE49-F238E27FC236}">
                <a16:creationId xmlns:a16="http://schemas.microsoft.com/office/drawing/2014/main" id="{63683D6E-B316-C223-0A85-CA271ECD3885}"/>
              </a:ext>
            </a:extLst>
          </p:cNvPr>
          <p:cNvSpPr txBox="1"/>
          <p:nvPr>
            <p:custDataLst>
              <p:tags r:id="rId20"/>
            </p:custDataLst>
          </p:nvPr>
        </p:nvSpPr>
        <p:spPr>
          <a:xfrm>
            <a:off x="4242569" y="-1418145"/>
            <a:ext cx="2372995" cy="614045"/>
          </a:xfrm>
          <a:prstGeom prst="rect">
            <a:avLst/>
          </a:prstGeom>
          <a:noFill/>
        </p:spPr>
        <p:txBody>
          <a:bodyPr wrap="square" lIns="0" tIns="0" rIns="0" bIns="0" rtlCol="0" anchor="t" anchorCtr="0">
            <a:normAutofit/>
          </a:bodyPr>
          <a:lstStyle/>
          <a:p>
            <a:pPr marL="285750" indent="-285750">
              <a:lnSpc>
                <a:spcPct val="100000"/>
              </a:lnSpc>
              <a:buFont typeface="Wingdings" panose="05000000000000000000" charset="0"/>
              <a:buChar char="ü"/>
            </a:pPr>
            <a:r>
              <a:rPr lang="vi-VN" altLang="zh-CN" sz="1600" spc="300" dirty="0">
                <a:solidFill>
                  <a:schemeClr val="tx1">
                    <a:lumMod val="85000"/>
                    <a:lumOff val="15000"/>
                  </a:schemeClr>
                </a:solidFill>
                <a:latin typeface="Arial" panose="020B0604020202020204" pitchFamily="34" charset="0"/>
                <a:cs typeface="Arial" panose="020B0604020202020204" pitchFamily="34" charset="0"/>
              </a:rPr>
              <a:t>so sánh khả năng nhận Diện</a:t>
            </a:r>
            <a:r>
              <a:rPr lang="vi-VN" altLang="zh-CN" sz="1600" b="1" spc="300" dirty="0">
                <a:solidFill>
                  <a:schemeClr val="tx1">
                    <a:lumMod val="85000"/>
                    <a:lumOff val="15000"/>
                  </a:schemeClr>
                </a:solidFill>
                <a:latin typeface="Arial" panose="020B0604020202020204" pitchFamily="34" charset="0"/>
                <a:cs typeface="Arial" panose="020B0604020202020204" pitchFamily="34" charset="0"/>
              </a:rPr>
              <a:t> </a:t>
            </a:r>
          </a:p>
        </p:txBody>
      </p:sp>
      <p:pic>
        <p:nvPicPr>
          <p:cNvPr id="45" name="@svg!m0_01_项图片" descr="C:/Users/kingsoft/AppData/Local/Temp/fig2wpp/@svg!m0_01_项图片.svg">
            <a:extLst>
              <a:ext uri="{FF2B5EF4-FFF2-40B4-BE49-F238E27FC236}">
                <a16:creationId xmlns:a16="http://schemas.microsoft.com/office/drawing/2014/main" id="{CDD1A28C-A01C-3235-8EFE-9525734725A8}"/>
              </a:ext>
            </a:extLst>
          </p:cNvPr>
          <p:cNvPicPr>
            <a:picLocks noChangeAspect="1"/>
          </p:cNvPicPr>
          <p:nvPr>
            <p:custDataLst>
              <p:tags r:id="rId21"/>
            </p:custDataLst>
          </p:nvPr>
        </p:nvPicPr>
        <p:blipFill>
          <a:blip>
            <a:extLst>
              <a:ext uri="{96DAC541-7B7A-43D3-8B79-37D633B846F1}">
                <asvg:svgBlip xmlns:asvg="http://schemas.microsoft.com/office/drawing/2016/SVG/main" r:embed="rId34" r:link="rId35"/>
              </a:ext>
            </a:extLst>
          </a:blip>
          <a:stretch>
            <a:fillRect/>
          </a:stretch>
        </p:blipFill>
        <p:spPr>
          <a:xfrm>
            <a:off x="5835015" y="5237269"/>
            <a:ext cx="3308985" cy="3771900"/>
          </a:xfrm>
          <a:prstGeom prst="rect">
            <a:avLst/>
          </a:prstGeom>
        </p:spPr>
      </p:pic>
      <p:sp>
        <p:nvSpPr>
          <p:cNvPr id="46" name="序号">
            <a:extLst>
              <a:ext uri="{FF2B5EF4-FFF2-40B4-BE49-F238E27FC236}">
                <a16:creationId xmlns:a16="http://schemas.microsoft.com/office/drawing/2014/main" id="{96DDFC18-FE0C-3F99-14C6-8C4E0C5F2060}"/>
              </a:ext>
            </a:extLst>
          </p:cNvPr>
          <p:cNvSpPr txBox="1"/>
          <p:nvPr>
            <p:custDataLst>
              <p:tags r:id="rId22"/>
            </p:custDataLst>
          </p:nvPr>
        </p:nvSpPr>
        <p:spPr>
          <a:xfrm>
            <a:off x="6698615" y="5380779"/>
            <a:ext cx="1756410" cy="563880"/>
          </a:xfrm>
          <a:prstGeom prst="rect">
            <a:avLst/>
          </a:prstGeom>
          <a:noFill/>
        </p:spPr>
        <p:txBody>
          <a:bodyPr wrap="square" lIns="0" tIns="0" rIns="0" bIns="0" rtlCol="0" anchor="t" anchorCtr="0">
            <a:normAutofit/>
          </a:bodyPr>
          <a:lstStyle/>
          <a:p>
            <a:pPr algn="ctr">
              <a:lnSpc>
                <a:spcPct val="100000"/>
              </a:lnSpc>
            </a:pPr>
            <a:r>
              <a:rPr lang="en-US" sz="3000" b="1" dirty="0">
                <a:solidFill>
                  <a:schemeClr val="accent1">
                    <a:lumMod val="75000"/>
                  </a:schemeClr>
                </a:solidFill>
                <a:latin typeface="Arial" panose="020B0604020202020204" pitchFamily="34" charset="0"/>
                <a:ea typeface="+mj-ea"/>
                <a:cs typeface="Arial" panose="020B0604020202020204" pitchFamily="34" charset="0"/>
              </a:rPr>
              <a:t>0</a:t>
            </a:r>
            <a:r>
              <a:rPr lang="vi-VN" altLang="en-US" sz="3000" b="1" dirty="0">
                <a:solidFill>
                  <a:schemeClr val="accent1">
                    <a:lumMod val="75000"/>
                  </a:schemeClr>
                </a:solidFill>
                <a:latin typeface="Arial" panose="020B0604020202020204" pitchFamily="34" charset="0"/>
                <a:ea typeface="+mj-ea"/>
                <a:cs typeface="Arial" panose="020B0604020202020204" pitchFamily="34" charset="0"/>
              </a:rPr>
              <a:t>3</a:t>
            </a:r>
          </a:p>
        </p:txBody>
      </p:sp>
      <p:sp>
        <p:nvSpPr>
          <p:cNvPr id="47" name="项标题">
            <a:extLst>
              <a:ext uri="{FF2B5EF4-FFF2-40B4-BE49-F238E27FC236}">
                <a16:creationId xmlns:a16="http://schemas.microsoft.com/office/drawing/2014/main" id="{CB82E911-71A6-FE98-725A-C54378847612}"/>
              </a:ext>
            </a:extLst>
          </p:cNvPr>
          <p:cNvSpPr txBox="1"/>
          <p:nvPr>
            <p:custDataLst>
              <p:tags r:id="rId23"/>
            </p:custDataLst>
          </p:nvPr>
        </p:nvSpPr>
        <p:spPr>
          <a:xfrm>
            <a:off x="6369685" y="5813214"/>
            <a:ext cx="2372995" cy="692785"/>
          </a:xfrm>
          <a:prstGeom prst="rect">
            <a:avLst/>
          </a:prstGeom>
          <a:noFill/>
        </p:spPr>
        <p:txBody>
          <a:bodyPr wrap="square" lIns="0" tIns="0" rIns="0" bIns="0" rtlCol="0" anchor="t" anchorCtr="0">
            <a:normAutofit/>
          </a:bodyPr>
          <a:lstStyle/>
          <a:p>
            <a:pPr algn="ctr">
              <a:lnSpc>
                <a:spcPct val="100000"/>
              </a:lnSpc>
            </a:pPr>
            <a:r>
              <a:rPr lang="vi-VN" altLang="zh-CN" sz="2000" b="1" spc="300" dirty="0">
                <a:solidFill>
                  <a:schemeClr val="tx1">
                    <a:lumMod val="85000"/>
                    <a:lumOff val="15000"/>
                  </a:schemeClr>
                </a:solidFill>
                <a:latin typeface="Arial" panose="020B0604020202020204" pitchFamily="34" charset="0"/>
                <a:cs typeface="Arial" panose="020B0604020202020204" pitchFamily="34" charset="0"/>
              </a:rPr>
              <a:t>Phương pháp thực nghiệm</a:t>
            </a:r>
            <a:r>
              <a:rPr lang="vi-VN" altLang="zh-CN" sz="2000" spc="3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48" name="Text 3">
            <a:extLst>
              <a:ext uri="{FF2B5EF4-FFF2-40B4-BE49-F238E27FC236}">
                <a16:creationId xmlns:a16="http://schemas.microsoft.com/office/drawing/2014/main" id="{23A8E15D-79D3-791F-7A03-2B8238E410AB}"/>
              </a:ext>
            </a:extLst>
          </p:cNvPr>
          <p:cNvSpPr/>
          <p:nvPr>
            <p:custDataLst>
              <p:tags r:id="rId24"/>
            </p:custDataLst>
          </p:nvPr>
        </p:nvSpPr>
        <p:spPr>
          <a:xfrm>
            <a:off x="6369684" y="6820959"/>
            <a:ext cx="2489835" cy="664210"/>
          </a:xfrm>
          <a:prstGeom prst="rect">
            <a:avLst/>
          </a:prstGeom>
          <a:noFill/>
        </p:spPr>
        <p:txBody>
          <a:bodyPr wrap="square" lIns="0" tIns="0" rIns="0" bIns="0" rtlCol="0" anchor="t">
            <a:normAutofit fontScale="90000" lnSpcReduction="10000"/>
          </a:bodyPr>
          <a:lstStyle/>
          <a:p>
            <a:pPr marL="285750" indent="-285750">
              <a:buFont typeface="Wingdings" panose="05000000000000000000" charset="0"/>
              <a:buChar char="ü"/>
            </a:pPr>
            <a:r>
              <a:rPr lang="en-US" sz="1780" dirty="0">
                <a:solidFill>
                  <a:schemeClr val="tx1"/>
                </a:solidFill>
                <a:latin typeface="Arial" panose="020B0604020202020204" pitchFamily="34" charset="0"/>
                <a:ea typeface="+mn-ea"/>
                <a:cs typeface="Arial" panose="020B0604020202020204" pitchFamily="34" charset="0"/>
              </a:rPr>
              <a:t>Xây Dựng Chương Trình Nhận Diện Khuôn Mặt</a:t>
            </a:r>
          </a:p>
        </p:txBody>
      </p:sp>
      <p:sp>
        <p:nvSpPr>
          <p:cNvPr id="49" name="Text 7">
            <a:extLst>
              <a:ext uri="{FF2B5EF4-FFF2-40B4-BE49-F238E27FC236}">
                <a16:creationId xmlns:a16="http://schemas.microsoft.com/office/drawing/2014/main" id="{397E0997-20EF-D437-CFEC-5680875354BD}"/>
              </a:ext>
            </a:extLst>
          </p:cNvPr>
          <p:cNvSpPr/>
          <p:nvPr>
            <p:custDataLst>
              <p:tags r:id="rId25"/>
            </p:custDataLst>
          </p:nvPr>
        </p:nvSpPr>
        <p:spPr>
          <a:xfrm>
            <a:off x="6301105" y="7685194"/>
            <a:ext cx="2369820" cy="440055"/>
          </a:xfrm>
          <a:prstGeom prst="rect">
            <a:avLst/>
          </a:prstGeom>
          <a:noFill/>
        </p:spPr>
        <p:txBody>
          <a:bodyPr wrap="square" lIns="0" tIns="0" rIns="0" bIns="0" rtlCol="0" anchor="t">
            <a:noAutofit/>
          </a:bodyPr>
          <a:lstStyle/>
          <a:p>
            <a:pPr marL="285750" indent="-285750">
              <a:lnSpc>
                <a:spcPts val="1720"/>
              </a:lnSpc>
              <a:buFont typeface="Wingdings" panose="05000000000000000000" charset="0"/>
              <a:buChar char="ü"/>
            </a:pPr>
            <a:r>
              <a:rPr lang="en-US" sz="1600" dirty="0">
                <a:solidFill>
                  <a:schemeClr val="tx1"/>
                </a:solidFill>
                <a:latin typeface="Arial" panose="020B0604020202020204" pitchFamily="34" charset="0"/>
                <a:ea typeface="+mn-ea"/>
                <a:cs typeface="Arial" panose="020B0604020202020204" pitchFamily="34" charset="0"/>
              </a:rPr>
              <a:t>Kiểm Thử Và Cải Tiến</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5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1000"/>
                                        <p:tgtEl>
                                          <p:spTgt spid="29"/>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additive="base">
                                        <p:cTn id="46" dur="500" fill="hold"/>
                                        <p:tgtEl>
                                          <p:spTgt spid="4"/>
                                        </p:tgtEl>
                                        <p:attrNameLst>
                                          <p:attrName>ppt_x</p:attrName>
                                        </p:attrNameLst>
                                      </p:cBhvr>
                                      <p:tavLst>
                                        <p:tav tm="0">
                                          <p:val>
                                            <p:strVal val="#ppt_x"/>
                                          </p:val>
                                        </p:tav>
                                        <p:tav tm="100000">
                                          <p:val>
                                            <p:strVal val="#ppt_x"/>
                                          </p:val>
                                        </p:tav>
                                      </p:tavLst>
                                    </p:anim>
                                    <p:anim calcmode="lin" valueType="num">
                                      <p:cBhvr additive="base">
                                        <p:cTn id="47" dur="500" fill="hold"/>
                                        <p:tgtEl>
                                          <p:spTgt spid="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bldLvl="0" animBg="1"/>
      <p:bldP spid="2" grpId="0" bldLvl="0" animBg="1"/>
      <p:bldP spid="5" grpId="0"/>
      <p:bldP spid="28" grpId="0" bldLvl="0" animBg="1"/>
      <p:bldP spid="7" grpId="0" bldLvl="0" animBg="1"/>
      <p:bldP spid="16" grpId="0"/>
      <p:bldP spid="4" grpId="0" bldLvl="0" animBg="1"/>
      <p:bldP spid="6" grpId="0" bldLvl="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2"/>
            </p:custDataLst>
          </p:nvPr>
        </p:nvSpPr>
        <p:spPr>
          <a:xfrm>
            <a:off x="827659" y="65008"/>
            <a:ext cx="6960870" cy="583206"/>
          </a:xfrm>
        </p:spPr>
        <p:txBody>
          <a:bodyPr>
            <a:normAutofit/>
          </a:bodyPr>
          <a:lstStyle/>
          <a:p>
            <a:r>
              <a:rPr lang="zh-CN" altLang="en-US" spc="300" dirty="0">
                <a:solidFill>
                  <a:schemeClr val="tx1">
                    <a:lumMod val="85000"/>
                    <a:lumOff val="15000"/>
                  </a:schemeClr>
                </a:solidFill>
                <a:latin typeface="Arial" panose="020B0604020202020204" pitchFamily="34" charset="0"/>
                <a:cs typeface="Arial" panose="020B0604020202020204" pitchFamily="34" charset="0"/>
                <a:sym typeface="+mn-ea"/>
              </a:rPr>
              <a:t>1.2 Phương pháp nghiên cứu</a:t>
            </a:r>
          </a:p>
        </p:txBody>
      </p:sp>
      <p:grpSp>
        <p:nvGrpSpPr>
          <p:cNvPr id="13" name="Group 12"/>
          <p:cNvGrpSpPr/>
          <p:nvPr>
            <p:custDataLst>
              <p:tags r:id="rId3"/>
            </p:custDataLst>
          </p:nvPr>
        </p:nvGrpSpPr>
        <p:grpSpPr>
          <a:xfrm>
            <a:off x="-76107" y="1132672"/>
            <a:ext cx="3308792" cy="3771601"/>
            <a:chOff x="1027" y="1771"/>
            <a:chExt cx="5211" cy="5627"/>
          </a:xfrm>
        </p:grpSpPr>
        <p:pic>
          <p:nvPicPr>
            <p:cNvPr id="2" name="@svg!m0_01_项图片" descr="C:/Users/kingsoft/AppData/Local/Temp/fig2wpp/@svg!m0_01_项图片.svg"/>
            <p:cNvPicPr>
              <a:picLocks noChangeAspect="1"/>
            </p:cNvPicPr>
            <p:nvPr>
              <p:custDataLst>
                <p:tags r:id="rId17"/>
              </p:custDataLst>
            </p:nvPr>
          </p:nvPicPr>
          <p:blipFill>
            <a:blip>
              <a:extLst>
                <a:ext uri="{96DAC541-7B7A-43D3-8B79-37D633B846F1}">
                  <asvg:svgBlip xmlns:asvg="http://schemas.microsoft.com/office/drawing/2016/SVG/main" r:embed="rId21" r:link="rId22"/>
                </a:ext>
              </a:extLst>
            </a:blip>
            <a:stretch>
              <a:fillRect/>
            </a:stretch>
          </p:blipFill>
          <p:spPr>
            <a:xfrm>
              <a:off x="1027" y="1771"/>
              <a:ext cx="5211" cy="5627"/>
            </a:xfrm>
            <a:prstGeom prst="rect">
              <a:avLst/>
            </a:prstGeom>
          </p:spPr>
        </p:pic>
        <p:sp>
          <p:nvSpPr>
            <p:cNvPr id="3" name="序号"/>
            <p:cNvSpPr txBox="1"/>
            <p:nvPr>
              <p:custDataLst>
                <p:tags r:id="rId18"/>
              </p:custDataLst>
            </p:nvPr>
          </p:nvSpPr>
          <p:spPr>
            <a:xfrm>
              <a:off x="2337" y="1876"/>
              <a:ext cx="2766" cy="749"/>
            </a:xfrm>
            <a:prstGeom prst="rect">
              <a:avLst/>
            </a:prstGeom>
            <a:noFill/>
          </p:spPr>
          <p:txBody>
            <a:bodyPr wrap="square" lIns="0" tIns="0" rIns="0" bIns="0" rtlCol="0" anchor="t" anchorCtr="0">
              <a:normAutofit fontScale="97500"/>
            </a:bodyPr>
            <a:lstStyle/>
            <a:p>
              <a:pPr algn="ctr">
                <a:lnSpc>
                  <a:spcPct val="100000"/>
                </a:lnSpc>
              </a:pPr>
              <a:r>
                <a:rPr lang="en-US" sz="3000" b="1" dirty="0">
                  <a:solidFill>
                    <a:schemeClr val="accent1">
                      <a:lumMod val="75000"/>
                    </a:schemeClr>
                  </a:solidFill>
                  <a:latin typeface="Arial" panose="020B0604020202020204" pitchFamily="34" charset="0"/>
                  <a:ea typeface="+mj-ea"/>
                  <a:cs typeface="Arial" panose="020B0604020202020204" pitchFamily="34" charset="0"/>
                </a:rPr>
                <a:t>01</a:t>
              </a:r>
            </a:p>
          </p:txBody>
        </p:sp>
        <p:sp>
          <p:nvSpPr>
            <p:cNvPr id="5" name="项标题"/>
            <p:cNvSpPr txBox="1"/>
            <p:nvPr>
              <p:custDataLst>
                <p:tags r:id="rId19"/>
              </p:custDataLst>
            </p:nvPr>
          </p:nvSpPr>
          <p:spPr>
            <a:xfrm>
              <a:off x="1883" y="2521"/>
              <a:ext cx="3737" cy="1034"/>
            </a:xfrm>
            <a:prstGeom prst="rect">
              <a:avLst/>
            </a:prstGeom>
            <a:noFill/>
          </p:spPr>
          <p:txBody>
            <a:bodyPr wrap="square" lIns="0" tIns="0" rIns="0" bIns="0" rtlCol="0" anchor="t" anchorCtr="0">
              <a:normAutofit/>
            </a:bodyPr>
            <a:lstStyle/>
            <a:p>
              <a:pPr algn="ctr">
                <a:lnSpc>
                  <a:spcPct val="100000"/>
                </a:lnSpc>
              </a:pPr>
              <a:r>
                <a:rPr lang="zh-CN" altLang="en-US"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2000" b="1" spc="300" dirty="0">
                  <a:solidFill>
                    <a:schemeClr val="tx1">
                      <a:lumMod val="85000"/>
                      <a:lumOff val="15000"/>
                    </a:schemeClr>
                  </a:solidFill>
                  <a:latin typeface="Arial" panose="020B0604020202020204" pitchFamily="34" charset="0"/>
                  <a:cs typeface="Arial" panose="020B0604020202020204" pitchFamily="34" charset="0"/>
                </a:rPr>
                <a:t>Phương pháp </a:t>
              </a:r>
            </a:p>
            <a:p>
              <a:pPr algn="ctr">
                <a:lnSpc>
                  <a:spcPct val="100000"/>
                </a:lnSpc>
              </a:pPr>
              <a:r>
                <a:rPr lang="vi-VN" altLang="zh-CN" sz="2000" b="1" spc="300" dirty="0">
                  <a:solidFill>
                    <a:schemeClr val="tx1">
                      <a:lumMod val="85000"/>
                      <a:lumOff val="15000"/>
                    </a:schemeClr>
                  </a:solidFill>
                  <a:latin typeface="Arial" panose="020B0604020202020204" pitchFamily="34" charset="0"/>
                  <a:cs typeface="Arial" panose="020B0604020202020204" pitchFamily="34" charset="0"/>
                </a:rPr>
                <a:t>tài liệu</a:t>
              </a:r>
              <a:r>
                <a:rPr lang="vi-VN" altLang="zh-CN"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2000" spc="300" dirty="0">
                  <a:solidFill>
                    <a:schemeClr val="tx1">
                      <a:lumMod val="85000"/>
                      <a:lumOff val="15000"/>
                    </a:schemeClr>
                  </a:solidFill>
                  <a:latin typeface="Arial" panose="020B0604020202020204" pitchFamily="34" charset="0"/>
                  <a:cs typeface="Arial" panose="020B0604020202020204" pitchFamily="34" charset="0"/>
                </a:rPr>
                <a:t> </a:t>
              </a:r>
            </a:p>
          </p:txBody>
        </p:sp>
      </p:grpSp>
      <p:pic>
        <p:nvPicPr>
          <p:cNvPr id="8" name="@svg!m0_01_项图片" descr="C:/Users/kingsoft/AppData/Local/Temp/fig2wpp/@svg!m0_01_项图片.svg"/>
          <p:cNvPicPr>
            <a:picLocks noChangeAspect="1"/>
          </p:cNvPicPr>
          <p:nvPr>
            <p:custDataLst>
              <p:tags r:id="rId4"/>
            </p:custDataLst>
          </p:nvPr>
        </p:nvPicPr>
        <p:blipFill>
          <a:blip>
            <a:extLst>
              <a:ext uri="{96DAC541-7B7A-43D3-8B79-37D633B846F1}">
                <asvg:svgBlip xmlns:asvg="http://schemas.microsoft.com/office/drawing/2016/SVG/main" r:embed="rId21" r:link="rId22"/>
              </a:ext>
            </a:extLst>
          </a:blip>
          <a:stretch>
            <a:fillRect/>
          </a:stretch>
        </p:blipFill>
        <p:spPr>
          <a:xfrm>
            <a:off x="5796280" y="1059815"/>
            <a:ext cx="3308985" cy="3771900"/>
          </a:xfrm>
          <a:prstGeom prst="rect">
            <a:avLst/>
          </a:prstGeom>
        </p:spPr>
      </p:pic>
      <p:sp>
        <p:nvSpPr>
          <p:cNvPr id="9" name="序号"/>
          <p:cNvSpPr txBox="1"/>
          <p:nvPr>
            <p:custDataLst>
              <p:tags r:id="rId5"/>
            </p:custDataLst>
          </p:nvPr>
        </p:nvSpPr>
        <p:spPr>
          <a:xfrm>
            <a:off x="6659880" y="1203325"/>
            <a:ext cx="1756410" cy="563880"/>
          </a:xfrm>
          <a:prstGeom prst="rect">
            <a:avLst/>
          </a:prstGeom>
          <a:noFill/>
        </p:spPr>
        <p:txBody>
          <a:bodyPr wrap="square" lIns="0" tIns="0" rIns="0" bIns="0" rtlCol="0" anchor="t" anchorCtr="0">
            <a:normAutofit/>
          </a:bodyPr>
          <a:lstStyle/>
          <a:p>
            <a:pPr algn="ctr">
              <a:lnSpc>
                <a:spcPct val="100000"/>
              </a:lnSpc>
            </a:pPr>
            <a:r>
              <a:rPr lang="en-US" sz="3000" b="1" dirty="0">
                <a:solidFill>
                  <a:schemeClr val="accent1">
                    <a:lumMod val="75000"/>
                  </a:schemeClr>
                </a:solidFill>
                <a:latin typeface="Arial" panose="020B0604020202020204" pitchFamily="34" charset="0"/>
                <a:ea typeface="+mj-ea"/>
                <a:cs typeface="Arial" panose="020B0604020202020204" pitchFamily="34" charset="0"/>
              </a:rPr>
              <a:t>0</a:t>
            </a:r>
            <a:r>
              <a:rPr lang="vi-VN" altLang="en-US" sz="3000" b="1" dirty="0">
                <a:solidFill>
                  <a:schemeClr val="accent1">
                    <a:lumMod val="75000"/>
                  </a:schemeClr>
                </a:solidFill>
                <a:latin typeface="Arial" panose="020B0604020202020204" pitchFamily="34" charset="0"/>
                <a:ea typeface="+mj-ea"/>
                <a:cs typeface="Arial" panose="020B0604020202020204" pitchFamily="34" charset="0"/>
              </a:rPr>
              <a:t>3</a:t>
            </a:r>
          </a:p>
        </p:txBody>
      </p:sp>
      <p:sp>
        <p:nvSpPr>
          <p:cNvPr id="11" name="项标题"/>
          <p:cNvSpPr txBox="1"/>
          <p:nvPr>
            <p:custDataLst>
              <p:tags r:id="rId6"/>
            </p:custDataLst>
          </p:nvPr>
        </p:nvSpPr>
        <p:spPr>
          <a:xfrm>
            <a:off x="6330950" y="1635760"/>
            <a:ext cx="2372995" cy="692785"/>
          </a:xfrm>
          <a:prstGeom prst="rect">
            <a:avLst/>
          </a:prstGeom>
          <a:noFill/>
        </p:spPr>
        <p:txBody>
          <a:bodyPr wrap="square" lIns="0" tIns="0" rIns="0" bIns="0" rtlCol="0" anchor="t" anchorCtr="0">
            <a:normAutofit/>
          </a:bodyPr>
          <a:lstStyle/>
          <a:p>
            <a:pPr algn="ctr">
              <a:lnSpc>
                <a:spcPct val="100000"/>
              </a:lnSpc>
            </a:pPr>
            <a:r>
              <a:rPr lang="vi-VN" altLang="zh-CN" sz="2000" b="1" spc="300" dirty="0">
                <a:solidFill>
                  <a:schemeClr val="tx1">
                    <a:lumMod val="85000"/>
                    <a:lumOff val="15000"/>
                  </a:schemeClr>
                </a:solidFill>
                <a:latin typeface="Arial" panose="020B0604020202020204" pitchFamily="34" charset="0"/>
                <a:cs typeface="Arial" panose="020B0604020202020204" pitchFamily="34" charset="0"/>
              </a:rPr>
              <a:t>Phương pháp thực nghiệm</a:t>
            </a:r>
            <a:r>
              <a:rPr lang="vi-VN" altLang="zh-CN" sz="2000" spc="300" dirty="0">
                <a:solidFill>
                  <a:schemeClr val="tx1">
                    <a:lumMod val="85000"/>
                    <a:lumOff val="15000"/>
                  </a:schemeClr>
                </a:solidFill>
                <a:latin typeface="Arial" panose="020B0604020202020204" pitchFamily="34" charset="0"/>
                <a:cs typeface="Arial" panose="020B0604020202020204" pitchFamily="34" charset="0"/>
              </a:rPr>
              <a:t> </a:t>
            </a:r>
          </a:p>
        </p:txBody>
      </p:sp>
      <p:grpSp>
        <p:nvGrpSpPr>
          <p:cNvPr id="14" name="Group 13"/>
          <p:cNvGrpSpPr/>
          <p:nvPr>
            <p:custDataLst>
              <p:tags r:id="rId7"/>
            </p:custDataLst>
          </p:nvPr>
        </p:nvGrpSpPr>
        <p:grpSpPr>
          <a:xfrm>
            <a:off x="2875915" y="1132205"/>
            <a:ext cx="3308985" cy="3772570"/>
            <a:chOff x="1027" y="1771"/>
            <a:chExt cx="5211" cy="5627"/>
          </a:xfrm>
        </p:grpSpPr>
        <p:pic>
          <p:nvPicPr>
            <p:cNvPr id="15" name="@svg!m0_01_项图片" descr="C:/Users/kingsoft/AppData/Local/Temp/fig2wpp/@svg!m0_01_项图片.svg"/>
            <p:cNvPicPr>
              <a:picLocks noChangeAspect="1"/>
            </p:cNvPicPr>
            <p:nvPr>
              <p:custDataLst>
                <p:tags r:id="rId14"/>
              </p:custDataLst>
            </p:nvPr>
          </p:nvPicPr>
          <p:blipFill>
            <a:blip>
              <a:extLst>
                <a:ext uri="{96DAC541-7B7A-43D3-8B79-37D633B846F1}">
                  <asvg:svgBlip xmlns:asvg="http://schemas.microsoft.com/office/drawing/2016/SVG/main" r:embed="rId21" r:link="rId22"/>
                </a:ext>
              </a:extLst>
            </a:blip>
            <a:stretch>
              <a:fillRect/>
            </a:stretch>
          </p:blipFill>
          <p:spPr>
            <a:xfrm>
              <a:off x="1027" y="1771"/>
              <a:ext cx="5211" cy="5627"/>
            </a:xfrm>
            <a:prstGeom prst="rect">
              <a:avLst/>
            </a:prstGeom>
          </p:spPr>
        </p:pic>
        <p:sp>
          <p:nvSpPr>
            <p:cNvPr id="16" name="序号"/>
            <p:cNvSpPr txBox="1"/>
            <p:nvPr>
              <p:custDataLst>
                <p:tags r:id="rId15"/>
              </p:custDataLst>
            </p:nvPr>
          </p:nvSpPr>
          <p:spPr>
            <a:xfrm>
              <a:off x="2326" y="1877"/>
              <a:ext cx="2766" cy="749"/>
            </a:xfrm>
            <a:prstGeom prst="rect">
              <a:avLst/>
            </a:prstGeom>
            <a:noFill/>
          </p:spPr>
          <p:txBody>
            <a:bodyPr wrap="square" lIns="0" tIns="0" rIns="0" bIns="0" rtlCol="0" anchor="t" anchorCtr="0">
              <a:normAutofit fontScale="97500"/>
            </a:bodyPr>
            <a:lstStyle/>
            <a:p>
              <a:pPr algn="ctr">
                <a:lnSpc>
                  <a:spcPct val="100000"/>
                </a:lnSpc>
              </a:pPr>
              <a:r>
                <a:rPr lang="en-US" sz="3000" b="1" dirty="0">
                  <a:solidFill>
                    <a:schemeClr val="accent1">
                      <a:lumMod val="75000"/>
                    </a:schemeClr>
                  </a:solidFill>
                  <a:latin typeface="Arial" panose="020B0604020202020204" pitchFamily="34" charset="0"/>
                  <a:ea typeface="+mj-ea"/>
                  <a:cs typeface="Arial" panose="020B0604020202020204" pitchFamily="34" charset="0"/>
                </a:rPr>
                <a:t>0</a:t>
              </a:r>
              <a:r>
                <a:rPr lang="vi-VN" altLang="en-US" sz="3000" b="1" dirty="0">
                  <a:solidFill>
                    <a:schemeClr val="accent1">
                      <a:lumMod val="75000"/>
                    </a:schemeClr>
                  </a:solidFill>
                  <a:latin typeface="Arial" panose="020B0604020202020204" pitchFamily="34" charset="0"/>
                  <a:ea typeface="+mj-ea"/>
                  <a:cs typeface="Arial" panose="020B0604020202020204" pitchFamily="34" charset="0"/>
                </a:rPr>
                <a:t>2</a:t>
              </a:r>
            </a:p>
          </p:txBody>
        </p:sp>
        <p:sp>
          <p:nvSpPr>
            <p:cNvPr id="17" name="项标题"/>
            <p:cNvSpPr txBox="1"/>
            <p:nvPr>
              <p:custDataLst>
                <p:tags r:id="rId16"/>
              </p:custDataLst>
            </p:nvPr>
          </p:nvSpPr>
          <p:spPr>
            <a:xfrm>
              <a:off x="1851" y="2522"/>
              <a:ext cx="3737" cy="1032"/>
            </a:xfrm>
            <a:prstGeom prst="rect">
              <a:avLst/>
            </a:prstGeom>
            <a:noFill/>
          </p:spPr>
          <p:txBody>
            <a:bodyPr wrap="square" lIns="0" tIns="0" rIns="0" bIns="0" rtlCol="0" anchor="t" anchorCtr="0">
              <a:normAutofit/>
            </a:bodyPr>
            <a:lstStyle/>
            <a:p>
              <a:pPr algn="ctr">
                <a:lnSpc>
                  <a:spcPct val="100000"/>
                </a:lnSpc>
              </a:pPr>
              <a:r>
                <a:rPr lang="zh-CN" altLang="en-US"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2000" b="1" spc="300" dirty="0">
                  <a:solidFill>
                    <a:schemeClr val="tx1">
                      <a:lumMod val="85000"/>
                      <a:lumOff val="15000"/>
                    </a:schemeClr>
                  </a:solidFill>
                  <a:latin typeface="Arial" panose="020B0604020202020204" pitchFamily="34" charset="0"/>
                  <a:cs typeface="Arial" panose="020B0604020202020204" pitchFamily="34" charset="0"/>
                </a:rPr>
                <a:t>Phương pháp </a:t>
              </a:r>
              <a:r>
                <a:rPr lang="vi-VN" altLang="zh-CN" sz="2000" b="1" spc="300" dirty="0">
                  <a:solidFill>
                    <a:schemeClr val="tx1">
                      <a:lumMod val="85000"/>
                      <a:lumOff val="15000"/>
                    </a:schemeClr>
                  </a:solidFill>
                  <a:latin typeface="Arial" panose="020B0604020202020204" pitchFamily="34" charset="0"/>
                  <a:cs typeface="Arial" panose="020B0604020202020204" pitchFamily="34" charset="0"/>
                </a:rPr>
                <a:t>quan sát</a:t>
              </a:r>
              <a:r>
                <a:rPr lang="vi-VN" altLang="zh-CN" sz="20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1500" spc="300" dirty="0">
                  <a:solidFill>
                    <a:schemeClr val="tx1">
                      <a:lumMod val="85000"/>
                      <a:lumOff val="15000"/>
                    </a:schemeClr>
                  </a:solidFill>
                  <a:latin typeface="Arial" panose="020B0604020202020204" pitchFamily="34" charset="0"/>
                  <a:cs typeface="Arial" panose="020B0604020202020204" pitchFamily="34" charset="0"/>
                </a:rPr>
                <a:t> </a:t>
              </a:r>
            </a:p>
          </p:txBody>
        </p:sp>
      </p:grpSp>
      <p:sp>
        <p:nvSpPr>
          <p:cNvPr id="18" name="Text Box 17"/>
          <p:cNvSpPr txBox="1"/>
          <p:nvPr/>
        </p:nvSpPr>
        <p:spPr>
          <a:xfrm>
            <a:off x="351155" y="2499360"/>
            <a:ext cx="2447290" cy="1428115"/>
          </a:xfrm>
          <a:prstGeom prst="rect">
            <a:avLst/>
          </a:prstGeom>
          <a:noFill/>
        </p:spPr>
        <p:txBody>
          <a:bodyPr wrap="square" rtlCol="0">
            <a:noAutofit/>
          </a:bodyPr>
          <a:lstStyle/>
          <a:p>
            <a:endParaRPr lang="en-US" sz="1600">
              <a:latin typeface="Arial" panose="020B0604020202020204" pitchFamily="34" charset="0"/>
              <a:cs typeface="Arial" panose="020B0604020202020204" pitchFamily="34" charset="0"/>
            </a:endParaRPr>
          </a:p>
        </p:txBody>
      </p:sp>
      <p:sp>
        <p:nvSpPr>
          <p:cNvPr id="19" name="Text 9"/>
          <p:cNvSpPr/>
          <p:nvPr>
            <p:custDataLst>
              <p:tags r:id="rId8"/>
            </p:custDataLst>
          </p:nvPr>
        </p:nvSpPr>
        <p:spPr>
          <a:xfrm>
            <a:off x="323215" y="2643505"/>
            <a:ext cx="2517775" cy="664210"/>
          </a:xfrm>
          <a:prstGeom prst="rect">
            <a:avLst/>
          </a:prstGeom>
          <a:noFill/>
        </p:spPr>
        <p:txBody>
          <a:bodyPr wrap="square" lIns="0" tIns="0" rIns="0" bIns="0" rtlCol="0" anchor="t">
            <a:normAutofit/>
          </a:bodyPr>
          <a:lstStyle/>
          <a:p>
            <a:pPr marL="285750" indent="-285750">
              <a:lnSpc>
                <a:spcPts val="1720"/>
              </a:lnSpc>
              <a:buFont typeface="Wingdings" panose="05000000000000000000" charset="0"/>
              <a:buChar char="ü"/>
            </a:pPr>
            <a:r>
              <a:rPr lang="en-US" altLang="en-US" sz="1600" dirty="0">
                <a:solidFill>
                  <a:schemeClr val="tx1"/>
                </a:solidFill>
                <a:latin typeface="Arial" panose="020B0604020202020204" pitchFamily="34" charset="0"/>
                <a:ea typeface="+mn-ea"/>
                <a:cs typeface="Arial" panose="020B0604020202020204" pitchFamily="34" charset="0"/>
              </a:rPr>
              <a:t>Phân Tích Nguyên Lý Hoạt Động Của LBPH</a:t>
            </a:r>
            <a:endParaRPr lang="en-US" sz="1600" dirty="0">
              <a:solidFill>
                <a:schemeClr val="tx1"/>
              </a:solidFill>
              <a:latin typeface="Arial" panose="020B0604020202020204" pitchFamily="34" charset="0"/>
              <a:ea typeface="+mn-ea"/>
              <a:cs typeface="Arial" panose="020B0604020202020204" pitchFamily="34" charset="0"/>
            </a:endParaRPr>
          </a:p>
        </p:txBody>
      </p:sp>
      <p:sp>
        <p:nvSpPr>
          <p:cNvPr id="21" name="Text 9"/>
          <p:cNvSpPr/>
          <p:nvPr>
            <p:custDataLst>
              <p:tags r:id="rId9"/>
            </p:custDataLst>
          </p:nvPr>
        </p:nvSpPr>
        <p:spPr>
          <a:xfrm>
            <a:off x="365125" y="3507740"/>
            <a:ext cx="2364740" cy="664210"/>
          </a:xfrm>
          <a:prstGeom prst="rect">
            <a:avLst/>
          </a:prstGeom>
          <a:noFill/>
        </p:spPr>
        <p:txBody>
          <a:bodyPr wrap="square" lIns="0" tIns="0" rIns="0" bIns="0" rtlCol="0" anchor="t">
            <a:normAutofit/>
          </a:bodyPr>
          <a:lstStyle/>
          <a:p>
            <a:pPr marL="285750" indent="-285750">
              <a:lnSpc>
                <a:spcPts val="1720"/>
              </a:lnSpc>
              <a:buFont typeface="Wingdings" panose="05000000000000000000" charset="0"/>
              <a:buChar char="ü"/>
            </a:pPr>
            <a:r>
              <a:rPr lang="en-US" sz="1600" dirty="0">
                <a:solidFill>
                  <a:schemeClr val="tx1"/>
                </a:solidFill>
                <a:latin typeface="Arial" panose="020B0604020202020204" pitchFamily="34" charset="0"/>
                <a:ea typeface="+mn-ea"/>
                <a:cs typeface="Arial" panose="020B0604020202020204" pitchFamily="34" charset="0"/>
              </a:rPr>
              <a:t>Nghiên Cứu Ứng Dụng Thực Tiễn Của LBPH</a:t>
            </a:r>
          </a:p>
        </p:txBody>
      </p:sp>
      <p:sp>
        <p:nvSpPr>
          <p:cNvPr id="22" name="项标题"/>
          <p:cNvSpPr txBox="1"/>
          <p:nvPr>
            <p:custDataLst>
              <p:tags r:id="rId10"/>
            </p:custDataLst>
          </p:nvPr>
        </p:nvSpPr>
        <p:spPr>
          <a:xfrm>
            <a:off x="3328035" y="2643505"/>
            <a:ext cx="2372995" cy="535305"/>
          </a:xfrm>
          <a:prstGeom prst="rect">
            <a:avLst/>
          </a:prstGeom>
          <a:noFill/>
        </p:spPr>
        <p:txBody>
          <a:bodyPr wrap="square" lIns="0" tIns="0" rIns="0" bIns="0" rtlCol="0" anchor="t" anchorCtr="0">
            <a:noAutofit/>
          </a:bodyPr>
          <a:lstStyle/>
          <a:p>
            <a:pPr marL="285750" indent="-285750">
              <a:lnSpc>
                <a:spcPct val="100000"/>
              </a:lnSpc>
              <a:buFont typeface="Wingdings" panose="05000000000000000000" charset="0"/>
              <a:buChar char="ü"/>
            </a:pPr>
            <a:r>
              <a:rPr lang="zh-CN" altLang="en-US" sz="1600" spc="300" dirty="0">
                <a:solidFill>
                  <a:schemeClr val="tx1">
                    <a:lumMod val="85000"/>
                    <a:lumOff val="15000"/>
                  </a:schemeClr>
                </a:solidFill>
                <a:latin typeface="Arial" panose="020B0604020202020204" pitchFamily="34" charset="0"/>
                <a:cs typeface="Arial" panose="020B0604020202020204" pitchFamily="34" charset="0"/>
              </a:rPr>
              <a:t>Đánh</a:t>
            </a:r>
            <a:r>
              <a:rPr lang="vi-VN" altLang="zh-CN" sz="1600" spc="300" dirty="0">
                <a:solidFill>
                  <a:schemeClr val="tx1">
                    <a:lumMod val="85000"/>
                    <a:lumOff val="15000"/>
                  </a:schemeClr>
                </a:solidFill>
                <a:latin typeface="Arial" panose="020B0604020202020204" pitchFamily="34" charset="0"/>
                <a:cs typeface="Arial" panose="020B0604020202020204" pitchFamily="34" charset="0"/>
              </a:rPr>
              <a:t> </a:t>
            </a:r>
            <a:r>
              <a:rPr lang="zh-CN" altLang="en-US" sz="1600" spc="300" dirty="0">
                <a:solidFill>
                  <a:schemeClr val="tx1">
                    <a:lumMod val="85000"/>
                    <a:lumOff val="15000"/>
                  </a:schemeClr>
                </a:solidFill>
                <a:latin typeface="Arial" panose="020B0604020202020204" pitchFamily="34" charset="0"/>
                <a:cs typeface="Arial" panose="020B0604020202020204" pitchFamily="34" charset="0"/>
              </a:rPr>
              <a:t>Giá Hiệu Suất</a:t>
            </a:r>
          </a:p>
        </p:txBody>
      </p:sp>
      <p:sp>
        <p:nvSpPr>
          <p:cNvPr id="23" name="项标题"/>
          <p:cNvSpPr txBox="1"/>
          <p:nvPr>
            <p:custDataLst>
              <p:tags r:id="rId11"/>
            </p:custDataLst>
          </p:nvPr>
        </p:nvSpPr>
        <p:spPr>
          <a:xfrm>
            <a:off x="3232785" y="3507740"/>
            <a:ext cx="2372995" cy="614045"/>
          </a:xfrm>
          <a:prstGeom prst="rect">
            <a:avLst/>
          </a:prstGeom>
          <a:noFill/>
        </p:spPr>
        <p:txBody>
          <a:bodyPr wrap="square" lIns="0" tIns="0" rIns="0" bIns="0" rtlCol="0" anchor="t" anchorCtr="0">
            <a:normAutofit/>
          </a:bodyPr>
          <a:lstStyle/>
          <a:p>
            <a:pPr marL="285750" indent="-285750">
              <a:lnSpc>
                <a:spcPct val="100000"/>
              </a:lnSpc>
              <a:buFont typeface="Wingdings" panose="05000000000000000000" charset="0"/>
              <a:buChar char="ü"/>
            </a:pPr>
            <a:r>
              <a:rPr lang="vi-VN" altLang="zh-CN" sz="1600" spc="300" dirty="0">
                <a:solidFill>
                  <a:schemeClr val="tx1">
                    <a:lumMod val="85000"/>
                    <a:lumOff val="15000"/>
                  </a:schemeClr>
                </a:solidFill>
                <a:latin typeface="Arial" panose="020B0604020202020204" pitchFamily="34" charset="0"/>
                <a:cs typeface="Arial" panose="020B0604020202020204" pitchFamily="34" charset="0"/>
              </a:rPr>
              <a:t>so sánh khả năng nhận Diện</a:t>
            </a:r>
            <a:r>
              <a:rPr lang="vi-VN" altLang="zh-CN" sz="1600" b="1" spc="300" dirty="0">
                <a:solidFill>
                  <a:schemeClr val="tx1">
                    <a:lumMod val="85000"/>
                    <a:lumOff val="15000"/>
                  </a:schemeClr>
                </a:solidFill>
                <a:latin typeface="Arial" panose="020B0604020202020204" pitchFamily="34" charset="0"/>
                <a:cs typeface="Arial" panose="020B0604020202020204" pitchFamily="34" charset="0"/>
              </a:rPr>
              <a:t> </a:t>
            </a:r>
          </a:p>
        </p:txBody>
      </p:sp>
      <p:sp>
        <p:nvSpPr>
          <p:cNvPr id="24" name="Text 3"/>
          <p:cNvSpPr/>
          <p:nvPr>
            <p:custDataLst>
              <p:tags r:id="rId12"/>
            </p:custDataLst>
          </p:nvPr>
        </p:nvSpPr>
        <p:spPr>
          <a:xfrm>
            <a:off x="6330949" y="2643505"/>
            <a:ext cx="2489835" cy="664210"/>
          </a:xfrm>
          <a:prstGeom prst="rect">
            <a:avLst/>
          </a:prstGeom>
          <a:noFill/>
        </p:spPr>
        <p:txBody>
          <a:bodyPr wrap="square" lIns="0" tIns="0" rIns="0" bIns="0" rtlCol="0" anchor="t">
            <a:normAutofit fontScale="90000" lnSpcReduction="10000"/>
          </a:bodyPr>
          <a:lstStyle/>
          <a:p>
            <a:pPr marL="285750" indent="-285750">
              <a:buFont typeface="Wingdings" panose="05000000000000000000" charset="0"/>
              <a:buChar char="ü"/>
            </a:pPr>
            <a:r>
              <a:rPr lang="en-US" sz="1780" dirty="0">
                <a:solidFill>
                  <a:schemeClr val="tx1"/>
                </a:solidFill>
                <a:latin typeface="Arial" panose="020B0604020202020204" pitchFamily="34" charset="0"/>
                <a:ea typeface="+mn-ea"/>
                <a:cs typeface="Arial" panose="020B0604020202020204" pitchFamily="34" charset="0"/>
              </a:rPr>
              <a:t>Xây Dựng Chương Trình Nhận Diện Khuôn Mặt</a:t>
            </a:r>
          </a:p>
        </p:txBody>
      </p:sp>
      <p:sp>
        <p:nvSpPr>
          <p:cNvPr id="25" name="Text 7"/>
          <p:cNvSpPr/>
          <p:nvPr>
            <p:custDataLst>
              <p:tags r:id="rId13"/>
            </p:custDataLst>
          </p:nvPr>
        </p:nvSpPr>
        <p:spPr>
          <a:xfrm>
            <a:off x="6262370" y="3507740"/>
            <a:ext cx="2369820" cy="440055"/>
          </a:xfrm>
          <a:prstGeom prst="rect">
            <a:avLst/>
          </a:prstGeom>
          <a:noFill/>
        </p:spPr>
        <p:txBody>
          <a:bodyPr wrap="square" lIns="0" tIns="0" rIns="0" bIns="0" rtlCol="0" anchor="t">
            <a:noAutofit/>
          </a:bodyPr>
          <a:lstStyle/>
          <a:p>
            <a:pPr marL="285750" indent="-285750">
              <a:lnSpc>
                <a:spcPts val="1720"/>
              </a:lnSpc>
              <a:buFont typeface="Wingdings" panose="05000000000000000000" charset="0"/>
              <a:buChar char="ü"/>
            </a:pPr>
            <a:r>
              <a:rPr lang="en-US" sz="1600" dirty="0">
                <a:solidFill>
                  <a:schemeClr val="tx1"/>
                </a:solidFill>
                <a:latin typeface="Arial" panose="020B0604020202020204" pitchFamily="34" charset="0"/>
                <a:ea typeface="+mn-ea"/>
                <a:cs typeface="Arial" panose="020B0604020202020204" pitchFamily="34" charset="0"/>
              </a:rPr>
              <a:t>Kiểm Thử Và Cải Tiến</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custDataLst>
              <p:tags r:id="rId2"/>
            </p:custDataLst>
          </p:nvPr>
        </p:nvPicPr>
        <p:blipFill>
          <a:blip r:embed="rId12"/>
          <a:stretch>
            <a:fillRect/>
          </a:stretch>
        </p:blipFill>
        <p:spPr>
          <a:xfrm>
            <a:off x="0" y="0"/>
            <a:ext cx="3429000" cy="5143500"/>
          </a:xfrm>
          <a:prstGeom prst="rect">
            <a:avLst/>
          </a:prstGeom>
        </p:spPr>
      </p:pic>
      <p:sp>
        <p:nvSpPr>
          <p:cNvPr id="3" name="Text 0"/>
          <p:cNvSpPr/>
          <p:nvPr>
            <p:custDataLst>
              <p:tags r:id="rId3"/>
            </p:custDataLst>
          </p:nvPr>
        </p:nvSpPr>
        <p:spPr>
          <a:xfrm>
            <a:off x="3925120" y="561156"/>
            <a:ext cx="4576316" cy="885974"/>
          </a:xfrm>
          <a:prstGeom prst="rect">
            <a:avLst/>
          </a:prstGeom>
          <a:noFill/>
        </p:spPr>
        <p:txBody>
          <a:bodyPr wrap="square" lIns="0" tIns="0" rIns="0" bIns="0" rtlCol="0" anchor="t">
            <a:normAutofit fontScale="97500"/>
          </a:bodyPr>
          <a:lstStyle/>
          <a:p>
            <a:pPr>
              <a:lnSpc>
                <a:spcPts val="3470"/>
              </a:lnSpc>
            </a:pPr>
            <a:r>
              <a:rPr lang="en-US" sz="2800" dirty="0">
                <a:solidFill>
                  <a:schemeClr val="tx1"/>
                </a:solidFill>
                <a:latin typeface="Arial" panose="020B0604020202020204" pitchFamily="34" charset="0"/>
                <a:ea typeface="+mn-ea"/>
                <a:cs typeface="Arial" panose="020B0604020202020204" pitchFamily="34" charset="0"/>
              </a:rPr>
              <a:t>1.3 Đối tượng và phạm vi nghiên cứu </a:t>
            </a:r>
          </a:p>
        </p:txBody>
      </p:sp>
      <p:sp>
        <p:nvSpPr>
          <p:cNvPr id="4" name="Text 1"/>
          <p:cNvSpPr/>
          <p:nvPr>
            <p:custDataLst>
              <p:tags r:id="rId4"/>
            </p:custDataLst>
          </p:nvPr>
        </p:nvSpPr>
        <p:spPr>
          <a:xfrm>
            <a:off x="3925119" y="1659732"/>
            <a:ext cx="4457030" cy="442987"/>
          </a:xfrm>
          <a:prstGeom prst="rect">
            <a:avLst/>
          </a:prstGeom>
          <a:noFill/>
        </p:spPr>
        <p:txBody>
          <a:bodyPr wrap="none" lIns="0" tIns="0" rIns="0" bIns="0" rtlCol="0" anchor="t"/>
          <a:lstStyle/>
          <a:p>
            <a:pPr>
              <a:lnSpc>
                <a:spcPts val="3470"/>
              </a:lnSpc>
            </a:pPr>
            <a:r>
              <a:rPr lang="en-US" sz="2800" dirty="0">
                <a:solidFill>
                  <a:schemeClr val="tx1"/>
                </a:solidFill>
                <a:latin typeface="Arial" panose="020B0604020202020204" pitchFamily="34" charset="0"/>
                <a:ea typeface="+mn-ea"/>
                <a:cs typeface="Arial" panose="020B0604020202020204" pitchFamily="34" charset="0"/>
              </a:rPr>
              <a:t>1.3.1 Đối Tượng Nghiên Cứu</a:t>
            </a:r>
          </a:p>
        </p:txBody>
      </p:sp>
      <p:sp>
        <p:nvSpPr>
          <p:cNvPr id="5" name="Shape 2"/>
          <p:cNvSpPr/>
          <p:nvPr/>
        </p:nvSpPr>
        <p:spPr>
          <a:xfrm>
            <a:off x="3925119" y="2315319"/>
            <a:ext cx="2290539" cy="2266950"/>
          </a:xfrm>
          <a:prstGeom prst="roundRect">
            <a:avLst>
              <a:gd name="adj" fmla="val 2627"/>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6" name="Text 3"/>
          <p:cNvSpPr/>
          <p:nvPr>
            <p:custDataLst>
              <p:tags r:id="rId5"/>
            </p:custDataLst>
          </p:nvPr>
        </p:nvSpPr>
        <p:spPr>
          <a:xfrm>
            <a:off x="4071640" y="2461840"/>
            <a:ext cx="1997497" cy="442913"/>
          </a:xfrm>
          <a:prstGeom prst="rect">
            <a:avLst/>
          </a:prstGeom>
          <a:noFill/>
        </p:spPr>
        <p:txBody>
          <a:bodyPr wrap="square" lIns="0" tIns="0" rIns="0" bIns="0" rtlCol="0" anchor="t">
            <a:normAutofit/>
          </a:bodyPr>
          <a:lstStyle/>
          <a:p>
            <a:pPr>
              <a:lnSpc>
                <a:spcPts val="1720"/>
              </a:lnSpc>
            </a:pPr>
            <a:r>
              <a:rPr lang="en-US" dirty="0">
                <a:solidFill>
                  <a:schemeClr val="tx1">
                    <a:lumMod val="50000"/>
                  </a:schemeClr>
                </a:solidFill>
                <a:latin typeface="Arial" panose="020B0604020202020204" pitchFamily="34" charset="0"/>
                <a:ea typeface="+mn-ea"/>
                <a:cs typeface="Arial" panose="020B0604020202020204" pitchFamily="34" charset="0"/>
              </a:rPr>
              <a:t>Ứng Dụng Nhận Diện Khuôn Mặt</a:t>
            </a:r>
          </a:p>
        </p:txBody>
      </p:sp>
      <p:sp>
        <p:nvSpPr>
          <p:cNvPr id="7" name="Text 4"/>
          <p:cNvSpPr/>
          <p:nvPr>
            <p:custDataLst>
              <p:tags r:id="rId6"/>
            </p:custDataLst>
          </p:nvPr>
        </p:nvSpPr>
        <p:spPr>
          <a:xfrm>
            <a:off x="4071640" y="2989808"/>
            <a:ext cx="1997497" cy="680443"/>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Hệ thống điểm danh tự động trong trường học, công ty.</a:t>
            </a:r>
          </a:p>
        </p:txBody>
      </p:sp>
      <p:sp>
        <p:nvSpPr>
          <p:cNvPr id="8" name="Text 5"/>
          <p:cNvSpPr/>
          <p:nvPr>
            <p:custDataLst>
              <p:tags r:id="rId7"/>
            </p:custDataLst>
          </p:nvPr>
        </p:nvSpPr>
        <p:spPr>
          <a:xfrm>
            <a:off x="4071640" y="3755305"/>
            <a:ext cx="1997497" cy="680443"/>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Ứng dụng bảo mật như kiểm soát ra vào, mở khóa bằng khuôn mặt.</a:t>
            </a:r>
          </a:p>
        </p:txBody>
      </p:sp>
      <p:sp>
        <p:nvSpPr>
          <p:cNvPr id="9" name="Shape 6"/>
          <p:cNvSpPr/>
          <p:nvPr/>
        </p:nvSpPr>
        <p:spPr>
          <a:xfrm>
            <a:off x="6357417" y="2315319"/>
            <a:ext cx="2290539" cy="2266950"/>
          </a:xfrm>
          <a:prstGeom prst="roundRect">
            <a:avLst>
              <a:gd name="adj" fmla="val 2627"/>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a:lstStyle/>
          <a:p>
            <a:endParaRPr lang="vi-VN">
              <a:latin typeface="Arial" panose="020B0604020202020204" pitchFamily="34" charset="0"/>
              <a:cs typeface="Arial" panose="020B0604020202020204" pitchFamily="34" charset="0"/>
            </a:endParaRPr>
          </a:p>
        </p:txBody>
      </p:sp>
      <p:sp>
        <p:nvSpPr>
          <p:cNvPr id="10" name="Text 7"/>
          <p:cNvSpPr/>
          <p:nvPr>
            <p:custDataLst>
              <p:tags r:id="rId8"/>
            </p:custDataLst>
          </p:nvPr>
        </p:nvSpPr>
        <p:spPr>
          <a:xfrm>
            <a:off x="6503938" y="2461841"/>
            <a:ext cx="1772022" cy="221456"/>
          </a:xfrm>
          <a:prstGeom prst="rect">
            <a:avLst/>
          </a:prstGeom>
          <a:noFill/>
        </p:spPr>
        <p:txBody>
          <a:bodyPr wrap="square" lIns="0" tIns="0" rIns="0" bIns="0" rtlCol="0" anchor="t">
            <a:normAutofit fontScale="97500"/>
          </a:bodyPr>
          <a:lstStyle/>
          <a:p>
            <a:pPr>
              <a:lnSpc>
                <a:spcPts val="1720"/>
              </a:lnSpc>
            </a:pPr>
            <a:r>
              <a:rPr lang="en-US" dirty="0">
                <a:solidFill>
                  <a:schemeClr val="tx1">
                    <a:lumMod val="50000"/>
                  </a:schemeClr>
                </a:solidFill>
                <a:latin typeface="Arial" panose="020B0604020202020204" pitchFamily="34" charset="0"/>
                <a:ea typeface="+mn-ea"/>
                <a:cs typeface="Arial" panose="020B0604020202020204" pitchFamily="34" charset="0"/>
              </a:rPr>
              <a:t>Thuật Toán LBPH</a:t>
            </a:r>
          </a:p>
        </p:txBody>
      </p:sp>
      <p:sp>
        <p:nvSpPr>
          <p:cNvPr id="11" name="Text 8"/>
          <p:cNvSpPr/>
          <p:nvPr>
            <p:custDataLst>
              <p:tags r:id="rId9"/>
            </p:custDataLst>
          </p:nvPr>
        </p:nvSpPr>
        <p:spPr>
          <a:xfrm>
            <a:off x="6503938" y="2768352"/>
            <a:ext cx="1997497" cy="453628"/>
          </a:xfrm>
          <a:prstGeom prst="rect">
            <a:avLst/>
          </a:prstGeom>
          <a:noFill/>
        </p:spPr>
        <p:txBody>
          <a:bodyPr wrap="square" lIns="0" tIns="0" rIns="0" bIns="0" rtlCol="0" anchor="t">
            <a:normAutofit/>
          </a:bodyPr>
          <a:lstStyle/>
          <a:p>
            <a:pPr>
              <a:lnSpc>
                <a:spcPts val="1780"/>
              </a:lnSpc>
            </a:pPr>
            <a:r>
              <a:rPr lang="en-US" sz="1100" dirty="0">
                <a:solidFill>
                  <a:schemeClr val="tx1">
                    <a:lumMod val="50000"/>
                  </a:schemeClr>
                </a:solidFill>
                <a:latin typeface="Arial" panose="020B0604020202020204" pitchFamily="34" charset="0"/>
                <a:ea typeface="+mn-ea"/>
                <a:cs typeface="Arial" panose="020B0604020202020204" pitchFamily="34" charset="0"/>
              </a:rPr>
              <a:t>Các phương pháp xử lý hình ảnh.</a:t>
            </a:r>
          </a:p>
        </p:txBody>
      </p:sp>
    </p:spTree>
    <p:custDataLst>
      <p:tags r:id="rId1"/>
    </p:custData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custDataLst>
              <p:tags r:id="rId2"/>
            </p:custDataLst>
          </p:nvPr>
        </p:nvSpPr>
        <p:spPr>
          <a:xfrm>
            <a:off x="496119" y="1415579"/>
            <a:ext cx="4268093" cy="442987"/>
          </a:xfrm>
          <a:prstGeom prst="rect">
            <a:avLst/>
          </a:prstGeom>
          <a:noFill/>
        </p:spPr>
        <p:txBody>
          <a:bodyPr wrap="square" lIns="0" tIns="0" rIns="0" bIns="0" rtlCol="0" anchor="t">
            <a:normAutofit fontScale="97500"/>
          </a:bodyPr>
          <a:lstStyle/>
          <a:p>
            <a:pPr>
              <a:lnSpc>
                <a:spcPts val="3470"/>
              </a:lnSpc>
            </a:pPr>
            <a:r>
              <a:rPr lang="en-US" sz="2800" dirty="0">
                <a:solidFill>
                  <a:schemeClr val="tx1"/>
                </a:solidFill>
                <a:latin typeface="Arial" panose="020B0604020202020204" pitchFamily="34" charset="0"/>
                <a:ea typeface="+mn-ea"/>
                <a:cs typeface="Arial" panose="020B0604020202020204" pitchFamily="34" charset="0"/>
              </a:rPr>
              <a:t>1.3.2 Phạm Vi Nghiên Cứu</a:t>
            </a:r>
          </a:p>
        </p:txBody>
      </p:sp>
      <p:pic>
        <p:nvPicPr>
          <p:cNvPr id="3" name="Image 0" descr="preencoded.png"/>
          <p:cNvPicPr>
            <a:picLocks noChangeAspect="1"/>
          </p:cNvPicPr>
          <p:nvPr>
            <p:custDataLst>
              <p:tags r:id="rId3"/>
            </p:custDataLst>
          </p:nvPr>
        </p:nvPicPr>
        <p:blipFill>
          <a:blip r:embed="rId17"/>
          <a:stretch>
            <a:fillRect/>
          </a:stretch>
        </p:blipFill>
        <p:spPr>
          <a:xfrm>
            <a:off x="1861468" y="2142083"/>
            <a:ext cx="1345034" cy="504974"/>
          </a:xfrm>
          <a:prstGeom prst="rect">
            <a:avLst/>
          </a:prstGeom>
        </p:spPr>
      </p:pic>
      <p:sp>
        <p:nvSpPr>
          <p:cNvPr id="4" name="Text 1"/>
          <p:cNvSpPr/>
          <p:nvPr>
            <p:custDataLst>
              <p:tags r:id="rId4"/>
            </p:custDataLst>
          </p:nvPr>
        </p:nvSpPr>
        <p:spPr>
          <a:xfrm>
            <a:off x="2507754" y="2307283"/>
            <a:ext cx="52388" cy="283443"/>
          </a:xfrm>
          <a:prstGeom prst="rect">
            <a:avLst/>
          </a:prstGeom>
          <a:noFill/>
        </p:spPr>
        <p:txBody>
          <a:bodyPr wrap="none" lIns="0" tIns="0" rIns="0" bIns="0" rtlCol="0" anchor="t"/>
          <a:lstStyle/>
          <a:p>
            <a:pPr algn="ctr">
              <a:lnSpc>
                <a:spcPts val="2220"/>
              </a:lnSpc>
            </a:pPr>
            <a:r>
              <a:rPr lang="en-US" dirty="0">
                <a:solidFill>
                  <a:schemeClr val="tx1"/>
                </a:solidFill>
                <a:latin typeface="Arial" panose="020B0604020202020204" pitchFamily="34" charset="0"/>
                <a:ea typeface="+mn-ea"/>
                <a:cs typeface="Arial" panose="020B0604020202020204" pitchFamily="34" charset="0"/>
              </a:rPr>
              <a:t>1</a:t>
            </a:r>
          </a:p>
        </p:txBody>
      </p:sp>
      <p:sp>
        <p:nvSpPr>
          <p:cNvPr id="5" name="Text 2"/>
          <p:cNvSpPr/>
          <p:nvPr>
            <p:custDataLst>
              <p:tags r:id="rId5"/>
            </p:custDataLst>
          </p:nvPr>
        </p:nvSpPr>
        <p:spPr>
          <a:xfrm>
            <a:off x="3348260" y="2283842"/>
            <a:ext cx="2801913" cy="221456"/>
          </a:xfrm>
          <a:prstGeom prst="rect">
            <a:avLst/>
          </a:prstGeom>
          <a:noFill/>
        </p:spPr>
        <p:txBody>
          <a:bodyPr wrap="square" lIns="0" tIns="0" rIns="0" bIns="0" rtlCol="0" anchor="t">
            <a:normAutofit fontScale="97500"/>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Quy Tắc Và Quy Trình Nhận Diện</a:t>
            </a:r>
          </a:p>
        </p:txBody>
      </p:sp>
      <p:sp>
        <p:nvSpPr>
          <p:cNvPr id="6" name="Shape 3"/>
          <p:cNvSpPr/>
          <p:nvPr/>
        </p:nvSpPr>
        <p:spPr>
          <a:xfrm>
            <a:off x="3241923" y="2655243"/>
            <a:ext cx="5370538" cy="9525"/>
          </a:xfrm>
          <a:prstGeom prst="roundRect">
            <a:avLst>
              <a:gd name="adj" fmla="val 625116"/>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pic>
        <p:nvPicPr>
          <p:cNvPr id="7" name="Image 1" descr="preencoded.png"/>
          <p:cNvPicPr>
            <a:picLocks noChangeAspect="1"/>
          </p:cNvPicPr>
          <p:nvPr>
            <p:custDataLst>
              <p:tags r:id="rId6"/>
            </p:custDataLst>
          </p:nvPr>
        </p:nvPicPr>
        <p:blipFill>
          <a:blip r:embed="rId18"/>
          <a:stretch>
            <a:fillRect/>
          </a:stretch>
        </p:blipFill>
        <p:spPr>
          <a:xfrm>
            <a:off x="1188989" y="2682478"/>
            <a:ext cx="2690068" cy="504974"/>
          </a:xfrm>
          <a:prstGeom prst="rect">
            <a:avLst/>
          </a:prstGeom>
        </p:spPr>
      </p:pic>
      <p:sp>
        <p:nvSpPr>
          <p:cNvPr id="8" name="Text 4"/>
          <p:cNvSpPr/>
          <p:nvPr>
            <p:custDataLst>
              <p:tags r:id="rId7"/>
            </p:custDataLst>
          </p:nvPr>
        </p:nvSpPr>
        <p:spPr>
          <a:xfrm>
            <a:off x="2487736" y="2793207"/>
            <a:ext cx="92423" cy="283443"/>
          </a:xfrm>
          <a:prstGeom prst="rect">
            <a:avLst/>
          </a:prstGeom>
          <a:noFill/>
        </p:spPr>
        <p:txBody>
          <a:bodyPr wrap="none" lIns="0" tIns="0" rIns="0" bIns="0" rtlCol="0" anchor="t"/>
          <a:lstStyle/>
          <a:p>
            <a:pPr algn="ctr">
              <a:lnSpc>
                <a:spcPts val="2220"/>
              </a:lnSpc>
            </a:pPr>
            <a:r>
              <a:rPr lang="en-US" dirty="0">
                <a:solidFill>
                  <a:schemeClr val="tx1"/>
                </a:solidFill>
                <a:latin typeface="Arial" panose="020B0604020202020204" pitchFamily="34" charset="0"/>
                <a:ea typeface="+mn-ea"/>
                <a:cs typeface="Arial" panose="020B0604020202020204" pitchFamily="34" charset="0"/>
              </a:rPr>
              <a:t>2</a:t>
            </a:r>
          </a:p>
        </p:txBody>
      </p:sp>
      <p:sp>
        <p:nvSpPr>
          <p:cNvPr id="9" name="Text 5"/>
          <p:cNvSpPr/>
          <p:nvPr>
            <p:custDataLst>
              <p:tags r:id="rId8"/>
            </p:custDataLst>
          </p:nvPr>
        </p:nvSpPr>
        <p:spPr>
          <a:xfrm>
            <a:off x="4020815" y="2824237"/>
            <a:ext cx="1477268" cy="221456"/>
          </a:xfrm>
          <a:prstGeom prst="rect">
            <a:avLst/>
          </a:prstGeom>
          <a:noFill/>
        </p:spPr>
        <p:txBody>
          <a:bodyPr wrap="square" lIns="0" tIns="0" rIns="0" bIns="0" rtlCol="0" anchor="t">
            <a:normAutofit fontScale="97500"/>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Thuật Toán LBPH</a:t>
            </a:r>
          </a:p>
        </p:txBody>
      </p:sp>
      <p:sp>
        <p:nvSpPr>
          <p:cNvPr id="10" name="Shape 6"/>
          <p:cNvSpPr/>
          <p:nvPr/>
        </p:nvSpPr>
        <p:spPr>
          <a:xfrm>
            <a:off x="3914478" y="3177927"/>
            <a:ext cx="4697983" cy="9525"/>
          </a:xfrm>
          <a:prstGeom prst="roundRect">
            <a:avLst>
              <a:gd name="adj" fmla="val 625116"/>
            </a:avLst>
          </a:prstGeom>
          <a:solidFill>
            <a:schemeClr val="accent1"/>
          </a:solidFill>
        </p:spPr>
        <p:txBody>
          <a:bodyPr/>
          <a:lstStyle/>
          <a:p>
            <a:endParaRPr lang="vi-VN">
              <a:latin typeface="Arial" panose="020B0604020202020204" pitchFamily="34" charset="0"/>
              <a:cs typeface="Arial" panose="020B0604020202020204" pitchFamily="34" charset="0"/>
            </a:endParaRPr>
          </a:p>
        </p:txBody>
      </p:sp>
      <p:pic>
        <p:nvPicPr>
          <p:cNvPr id="11" name="Image 2" descr="preencoded.png"/>
          <p:cNvPicPr>
            <a:picLocks noChangeAspect="1"/>
          </p:cNvPicPr>
          <p:nvPr>
            <p:custDataLst>
              <p:tags r:id="rId9"/>
            </p:custDataLst>
          </p:nvPr>
        </p:nvPicPr>
        <p:blipFill>
          <a:blip r:embed="rId19"/>
          <a:stretch>
            <a:fillRect/>
          </a:stretch>
        </p:blipFill>
        <p:spPr>
          <a:xfrm>
            <a:off x="516434" y="3222873"/>
            <a:ext cx="4035103" cy="504974"/>
          </a:xfrm>
          <a:prstGeom prst="rect">
            <a:avLst/>
          </a:prstGeom>
        </p:spPr>
      </p:pic>
      <p:sp>
        <p:nvSpPr>
          <p:cNvPr id="12" name="Text 7"/>
          <p:cNvSpPr/>
          <p:nvPr>
            <p:custDataLst>
              <p:tags r:id="rId10"/>
            </p:custDataLst>
          </p:nvPr>
        </p:nvSpPr>
        <p:spPr>
          <a:xfrm>
            <a:off x="2484165" y="3333602"/>
            <a:ext cx="99492" cy="283443"/>
          </a:xfrm>
          <a:prstGeom prst="rect">
            <a:avLst/>
          </a:prstGeom>
          <a:noFill/>
        </p:spPr>
        <p:txBody>
          <a:bodyPr wrap="square" lIns="0" tIns="0" rIns="0" bIns="0" rtlCol="0" anchor="t">
            <a:normAutofit fontScale="97500"/>
          </a:bodyPr>
          <a:lstStyle/>
          <a:p>
            <a:pPr algn="ctr">
              <a:lnSpc>
                <a:spcPts val="2220"/>
              </a:lnSpc>
            </a:pPr>
            <a:r>
              <a:rPr lang="en-US" dirty="0">
                <a:solidFill>
                  <a:schemeClr val="tx1"/>
                </a:solidFill>
                <a:latin typeface="Arial" panose="020B0604020202020204" pitchFamily="34" charset="0"/>
                <a:ea typeface="+mn-ea"/>
                <a:cs typeface="Arial" panose="020B0604020202020204" pitchFamily="34" charset="0"/>
              </a:rPr>
              <a:t>3</a:t>
            </a:r>
          </a:p>
        </p:txBody>
      </p:sp>
      <p:sp>
        <p:nvSpPr>
          <p:cNvPr id="13" name="Text 8"/>
          <p:cNvSpPr/>
          <p:nvPr>
            <p:custDataLst>
              <p:tags r:id="rId11"/>
            </p:custDataLst>
          </p:nvPr>
        </p:nvSpPr>
        <p:spPr>
          <a:xfrm>
            <a:off x="4693295" y="3364632"/>
            <a:ext cx="2619003" cy="221456"/>
          </a:xfrm>
          <a:prstGeom prst="rect">
            <a:avLst/>
          </a:prstGeom>
          <a:noFill/>
        </p:spPr>
        <p:txBody>
          <a:bodyPr wrap="square" lIns="0" tIns="0" rIns="0" bIns="0" rtlCol="0" anchor="t">
            <a:normAutofit fontScale="97500"/>
          </a:bodyPr>
          <a:lstStyle/>
          <a:p>
            <a:pPr>
              <a:lnSpc>
                <a:spcPts val="1720"/>
              </a:lnSpc>
            </a:pPr>
            <a:r>
              <a:rPr lang="en-US" dirty="0">
                <a:solidFill>
                  <a:schemeClr val="tx1"/>
                </a:solidFill>
                <a:latin typeface="Arial" panose="020B0604020202020204" pitchFamily="34" charset="0"/>
                <a:ea typeface="+mn-ea"/>
                <a:cs typeface="Arial" panose="020B0604020202020204" pitchFamily="34" charset="0"/>
              </a:rPr>
              <a:t>Xây Dựng Ứng Dụng Thực Tiễn</a:t>
            </a:r>
          </a:p>
        </p:txBody>
      </p:sp>
      <p:sp>
        <p:nvSpPr>
          <p:cNvPr id="15" name="Shape 6"/>
          <p:cNvSpPr/>
          <p:nvPr/>
        </p:nvSpPr>
        <p:spPr>
          <a:xfrm>
            <a:off x="4592465" y="3718322"/>
            <a:ext cx="4019996" cy="18000"/>
          </a:xfrm>
          <a:prstGeom prst="roundRect">
            <a:avLst>
              <a:gd name="adj" fmla="val 625116"/>
            </a:avLst>
          </a:prstGeom>
          <a:solidFill>
            <a:schemeClr val="accent1"/>
          </a:solidFill>
        </p:spPr>
        <p:txBody>
          <a:bodyPr/>
          <a:lstStyle/>
          <a:p>
            <a:endParaRPr lang="vi-VN" b="1" dirty="0">
              <a:latin typeface="Arial" panose="020B0604020202020204" pitchFamily="34" charset="0"/>
              <a:cs typeface="Arial" panose="020B0604020202020204" pitchFamily="34" charset="0"/>
            </a:endParaRPr>
          </a:p>
        </p:txBody>
      </p:sp>
      <p:pic>
        <p:nvPicPr>
          <p:cNvPr id="14" name="图片 3">
            <a:extLst>
              <a:ext uri="{FF2B5EF4-FFF2-40B4-BE49-F238E27FC236}">
                <a16:creationId xmlns:a16="http://schemas.microsoft.com/office/drawing/2014/main" id="{272B8BDF-93C9-3AB4-415B-C4F116E5866E}"/>
              </a:ext>
            </a:extLst>
          </p:cNvPr>
          <p:cNvPicPr>
            <a:picLocks noChangeAspect="1"/>
          </p:cNvPicPr>
          <p:nvPr>
            <p:custDataLst>
              <p:tags r:id="rId12"/>
            </p:custDataLst>
          </p:nvPr>
        </p:nvPicPr>
        <p:blipFill>
          <a:blip r:embed="rId20"/>
          <a:srcRect l="21195" t="23" r="7745" b="185"/>
          <a:stretch>
            <a:fillRect/>
          </a:stretch>
        </p:blipFill>
        <p:spPr>
          <a:xfrm>
            <a:off x="1691680" y="5200220"/>
            <a:ext cx="5484107" cy="513279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16" name="任意多边形: 形状 5">
            <a:extLst>
              <a:ext uri="{FF2B5EF4-FFF2-40B4-BE49-F238E27FC236}">
                <a16:creationId xmlns:a16="http://schemas.microsoft.com/office/drawing/2014/main" id="{87409B8F-BCEB-0B38-EB48-89FC7C7B69FC}"/>
              </a:ext>
            </a:extLst>
          </p:cNvPr>
          <p:cNvSpPr/>
          <p:nvPr>
            <p:custDataLst>
              <p:tags r:id="rId13"/>
            </p:custDataLst>
          </p:nvPr>
        </p:nvSpPr>
        <p:spPr>
          <a:xfrm flipH="1">
            <a:off x="2630165" y="-1635363"/>
            <a:ext cx="926276" cy="1498600"/>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cs typeface="Arial" panose="020B0604020202020204" pitchFamily="34" charset="0"/>
              <a:sym typeface="Arial" panose="020B0604020202020204" pitchFamily="34" charset="0"/>
            </a:endParaRPr>
          </a:p>
        </p:txBody>
      </p:sp>
      <p:sp>
        <p:nvSpPr>
          <p:cNvPr id="17" name="任意多边形: 形状 10">
            <a:extLst>
              <a:ext uri="{FF2B5EF4-FFF2-40B4-BE49-F238E27FC236}">
                <a16:creationId xmlns:a16="http://schemas.microsoft.com/office/drawing/2014/main" id="{14D57954-815B-2517-F997-82DA847F9D0E}"/>
              </a:ext>
            </a:extLst>
          </p:cNvPr>
          <p:cNvSpPr/>
          <p:nvPr>
            <p:custDataLst>
              <p:tags r:id="rId14"/>
            </p:custDataLst>
          </p:nvPr>
        </p:nvSpPr>
        <p:spPr>
          <a:xfrm>
            <a:off x="755576" y="5173208"/>
            <a:ext cx="1523706" cy="1480705"/>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latin typeface="Arial" panose="020B0604020202020204" pitchFamily="34" charset="0"/>
              <a:cs typeface="Arial" panose="020B0604020202020204"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22" presetClass="entr" presetSubtype="8" fill="hold" grpId="0" nodeType="withEffect">
                                  <p:stCondLst>
                                    <p:cond delay="110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10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22" presetClass="entr" presetSubtype="4" fill="hold" grpId="0" nodeType="withEffect">
                                  <p:stCondLst>
                                    <p:cond delay="100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10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22" presetClass="entr" presetSubtype="4" fill="hold" grpId="0" nodeType="withEffect">
                                  <p:stCondLst>
                                    <p:cond delay="110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p:bldP spid="9" grpId="0"/>
      <p:bldP spid="10" grpId="0" animBg="1"/>
      <p:bldP spid="12" grpId="0"/>
      <p:bldP spid="13"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8"/>
          <a:srcRect l="21195" t="23" r="7745" b="185"/>
          <a:stretch>
            <a:fillRect/>
          </a:stretch>
        </p:blipFill>
        <p:spPr>
          <a:xfrm>
            <a:off x="0" y="4995"/>
            <a:ext cx="5484107" cy="513279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6" name="任意多边形: 形状 5"/>
          <p:cNvSpPr/>
          <p:nvPr>
            <p:custDataLst>
              <p:tags r:id="rId3"/>
            </p:custDataLst>
          </p:nvPr>
        </p:nvSpPr>
        <p:spPr>
          <a:xfrm flipH="1">
            <a:off x="3255060" y="1"/>
            <a:ext cx="926276" cy="1498600"/>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sym typeface="Arial" panose="020B0604020202020204" pitchFamily="34" charset="0"/>
            </a:endParaRPr>
          </a:p>
        </p:txBody>
      </p:sp>
      <p:sp>
        <p:nvSpPr>
          <p:cNvPr id="9" name="任意多边形: 形状 8"/>
          <p:cNvSpPr/>
          <p:nvPr>
            <p:custDataLst>
              <p:tags r:id="rId4"/>
            </p:custDataLst>
          </p:nvPr>
        </p:nvSpPr>
        <p:spPr>
          <a:xfrm flipH="1">
            <a:off x="8588511" y="1"/>
            <a:ext cx="555490" cy="1260784"/>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latin typeface="Arial" panose="020B0604020202020204" pitchFamily="34" charset="0"/>
              <a:sym typeface="Arial" panose="020B0604020202020204" pitchFamily="34" charset="0"/>
            </a:endParaRPr>
          </a:p>
        </p:txBody>
      </p:sp>
      <p:sp>
        <p:nvSpPr>
          <p:cNvPr id="11" name="任意多边形: 形状 10"/>
          <p:cNvSpPr/>
          <p:nvPr>
            <p:custDataLst>
              <p:tags r:id="rId5"/>
            </p:custDataLst>
          </p:nvPr>
        </p:nvSpPr>
        <p:spPr>
          <a:xfrm>
            <a:off x="-3605" y="3662796"/>
            <a:ext cx="1523706" cy="1480705"/>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latin typeface="Arial" panose="020B0604020202020204" pitchFamily="34" charset="0"/>
              <a:sym typeface="Arial" panose="020B0604020202020204" pitchFamily="34" charset="0"/>
            </a:endParaRPr>
          </a:p>
        </p:txBody>
      </p:sp>
      <p:sp>
        <p:nvSpPr>
          <p:cNvPr id="5" name="矩形 4"/>
          <p:cNvSpPr/>
          <p:nvPr>
            <p:custDataLst>
              <p:tags r:id="rId6"/>
            </p:custDataLst>
          </p:nvPr>
        </p:nvSpPr>
        <p:spPr>
          <a:xfrm>
            <a:off x="4893310" y="1562100"/>
            <a:ext cx="3887470" cy="27571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indent="0">
              <a:lnSpc>
                <a:spcPct val="150000"/>
              </a:lnSpc>
              <a:buNone/>
            </a:pPr>
            <a:r>
              <a:rPr lang="en-US" sz="2800" b="1" kern="0" dirty="0">
                <a:ln>
                  <a:noFill/>
                  <a:prstDash val="sysDot"/>
                </a:ln>
                <a:solidFill>
                  <a:schemeClr val="tx1">
                    <a:lumMod val="85000"/>
                    <a:lumOff val="15000"/>
                  </a:schemeClr>
                </a:solidFill>
                <a:latin typeface="Arial" panose="020B0604020202020204" pitchFamily="34" charset="0"/>
                <a:cs typeface="Arial" panose="020B0604020202020204" pitchFamily="34" charset="0"/>
                <a:sym typeface="+mn-ea"/>
              </a:rPr>
              <a:t>chương 2 :  Tìm Hiểu chung về Phương pháp LBPH</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0"/>
  <p:tag name="KSO_WM_UNIT_LAYERLEVEL" val="1"/>
  <p:tag name="KSO_WM_TAG_VERSION" val="3.0"/>
  <p:tag name="KSO_WM_BEAUTIFY_FLAG" val="#wm#"/>
  <p:tag name="KSO_WM_UNIT_TYPE" val="i"/>
  <p:tag name="KSO_WM_UNIT_INDEX" val="10"/>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0"/>
  <p:tag name="KSO_WM_UNIT_LAYERLEVEL" val="1"/>
  <p:tag name="KSO_WM_TAG_VERSION" val="3.0"/>
  <p:tag name="KSO_WM_BEAUTIFY_FLAG" val="#wm#"/>
  <p:tag name="KSO_WM_UNIT_TYPE" val="i"/>
  <p:tag name="KSO_WM_UNIT_INDEX" val="20"/>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1"/>
  <p:tag name="KSO_WM_UNIT_LAYERLEVEL" val="1"/>
  <p:tag name="KSO_WM_TAG_VERSION" val="3.0"/>
  <p:tag name="KSO_WM_BEAUTIFY_FLAG" val="#wm#"/>
  <p:tag name="KSO_WM_UNIT_TYPE" val="i"/>
  <p:tag name="KSO_WM_UNIT_INDEX" val="2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2"/>
  <p:tag name="KSO_WM_UNIT_LAYERLEVEL" val="1"/>
  <p:tag name="KSO_WM_TAG_VERSION" val="3.0"/>
  <p:tag name="KSO_WM_BEAUTIFY_FLAG" val="#wm#"/>
  <p:tag name="KSO_WM_UNIT_TYPE" val="i"/>
  <p:tag name="KSO_WM_UNIT_INDEX" val="2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3"/>
  <p:tag name="KSO_WM_UNIT_LAYERLEVEL" val="1"/>
  <p:tag name="KSO_WM_TAG_VERSION" val="3.0"/>
  <p:tag name="KSO_WM_BEAUTIFY_FLAG" val="#wm#"/>
  <p:tag name="KSO_WM_UNIT_TYPE" val="i"/>
  <p:tag name="KSO_WM_UNIT_INDEX" val="23"/>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4"/>
  <p:tag name="KSO_WM_UNIT_LAYERLEVEL" val="1"/>
  <p:tag name="KSO_WM_TAG_VERSION" val="3.0"/>
  <p:tag name="KSO_WM_BEAUTIFY_FLAG" val="#wm#"/>
  <p:tag name="KSO_WM_UNIT_TYPE" val="i"/>
  <p:tag name="KSO_WM_UNIT_INDEX" val="24"/>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5"/>
  <p:tag name="KSO_WM_UNIT_LAYERLEVEL" val="1"/>
  <p:tag name="KSO_WM_TAG_VERSION" val="3.0"/>
  <p:tag name="KSO_WM_BEAUTIFY_FLAG" val="#wm#"/>
  <p:tag name="KSO_WM_UNIT_TYPE" val="i"/>
  <p:tag name="KSO_WM_UNIT_INDEX" val="25"/>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6"/>
  <p:tag name="KSO_WM_UNIT_LAYERLEVEL" val="1"/>
  <p:tag name="KSO_WM_TAG_VERSION" val="3.0"/>
  <p:tag name="KSO_WM_BEAUTIFY_FLAG" val="#wm#"/>
  <p:tag name="KSO_WM_UNIT_TYPE" val="i"/>
  <p:tag name="KSO_WM_UNIT_INDEX" val="26"/>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7"/>
  <p:tag name="KSO_WM_UNIT_LAYERLEVEL" val="1"/>
  <p:tag name="KSO_WM_TAG_VERSION" val="3.0"/>
  <p:tag name="KSO_WM_BEAUTIFY_FLAG" val="#wm#"/>
  <p:tag name="KSO_WM_UNIT_TYPE" val="i"/>
  <p:tag name="KSO_WM_UNIT_INDEX" val="27"/>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8"/>
  <p:tag name="KSO_WM_UNIT_LAYERLEVEL" val="1"/>
  <p:tag name="KSO_WM_TAG_VERSION" val="3.0"/>
  <p:tag name="KSO_WM_BEAUTIFY_FLAG" val="#wm#"/>
  <p:tag name="KSO_WM_UNIT_TYPE" val="i"/>
  <p:tag name="KSO_WM_UNIT_INDEX" val="28"/>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9"/>
  <p:tag name="KSO_WM_UNIT_LAYERLEVEL" val="1"/>
  <p:tag name="KSO_WM_TAG_VERSION" val="3.0"/>
  <p:tag name="KSO_WM_BEAUTIFY_FLAG" val="#wm#"/>
  <p:tag name="KSO_WM_UNIT_TYPE" val="i"/>
  <p:tag name="KSO_WM_UNIT_INDEX" val="29"/>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30"/>
  <p:tag name="KSO_WM_TEMPLATE_CATEGORY" val="custom"/>
  <p:tag name="KSO_WM_TEMPLATE_INDEX" val="2023814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0"/>
  <p:tag name="KSO_WM_UNIT_LAYERLEVEL" val="1"/>
  <p:tag name="KSO_WM_TAG_VERSION" val="3.0"/>
  <p:tag name="KSO_WM_BEAUTIFY_FLAG" val="#wm#"/>
  <p:tag name="KSO_WM_UNIT_TYPE" val="i"/>
  <p:tag name="KSO_WM_UNIT_INDEX" val="30"/>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1"/>
  <p:tag name="KSO_WM_UNIT_LAYERLEVEL" val="1"/>
  <p:tag name="KSO_WM_TAG_VERSION" val="3.0"/>
  <p:tag name="KSO_WM_BEAUTIFY_FLAG" val="#wm#"/>
  <p:tag name="KSO_WM_UNIT_TYPE" val="i"/>
  <p:tag name="KSO_WM_UNIT_INDEX" val="3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2"/>
  <p:tag name="KSO_WM_UNIT_LAYERLEVEL" val="1"/>
  <p:tag name="KSO_WM_TAG_VERSION" val="3.0"/>
  <p:tag name="KSO_WM_BEAUTIFY_FLAG" val="#wm#"/>
  <p:tag name="KSO_WM_UNIT_TYPE" val="i"/>
  <p:tag name="KSO_WM_UNIT_INDEX" val="3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3"/>
  <p:tag name="KSO_WM_UNIT_LAYERLEVEL" val="1"/>
  <p:tag name="KSO_WM_TAG_VERSION" val="3.0"/>
  <p:tag name="KSO_WM_BEAUTIFY_FLAG" val="#wm#"/>
  <p:tag name="KSO_WM_UNIT_TYPE" val="i"/>
  <p:tag name="KSO_WM_UNIT_INDEX" val="33"/>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4"/>
  <p:tag name="KSO_WM_UNIT_LAYERLEVEL" val="1"/>
  <p:tag name="KSO_WM_TAG_VERSION" val="3.0"/>
  <p:tag name="KSO_WM_BEAUTIFY_FLAG" val="#wm#"/>
  <p:tag name="KSO_WM_UNIT_TYPE" val="i"/>
  <p:tag name="KSO_WM_UNIT_INDEX" val="34"/>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5"/>
  <p:tag name="KSO_WM_UNIT_LAYERLEVEL" val="1"/>
  <p:tag name="KSO_WM_TAG_VERSION" val="3.0"/>
  <p:tag name="KSO_WM_BEAUTIFY_FLAG" val="#wm#"/>
  <p:tag name="KSO_WM_UNIT_TYPE" val="i"/>
  <p:tag name="KSO_WM_UNIT_INDEX" val="35"/>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6"/>
  <p:tag name="KSO_WM_UNIT_LAYERLEVEL" val="1"/>
  <p:tag name="KSO_WM_TAG_VERSION" val="3.0"/>
  <p:tag name="KSO_WM_BEAUTIFY_FLAG" val="#wm#"/>
  <p:tag name="KSO_WM_UNIT_TYPE" val="i"/>
  <p:tag name="KSO_WM_UNIT_INDEX" val="36"/>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7"/>
  <p:tag name="KSO_WM_UNIT_LAYERLEVEL" val="1"/>
  <p:tag name="KSO_WM_TAG_VERSION" val="3.0"/>
  <p:tag name="KSO_WM_BEAUTIFY_FLAG" val="#wm#"/>
  <p:tag name="KSO_WM_UNIT_TYPE" val="i"/>
  <p:tag name="KSO_WM_UNIT_INDEX" val="37"/>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8"/>
  <p:tag name="KSO_WM_UNIT_LAYERLEVEL" val="1"/>
  <p:tag name="KSO_WM_TAG_VERSION" val="3.0"/>
  <p:tag name="KSO_WM_BEAUTIFY_FLAG" val="#wm#"/>
  <p:tag name="KSO_WM_UNIT_TYPE" val="i"/>
  <p:tag name="KSO_WM_UNIT_INDEX" val="38"/>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9"/>
  <p:tag name="KSO_WM_UNIT_LAYERLEVEL" val="1"/>
  <p:tag name="KSO_WM_TAG_VERSION" val="3.0"/>
  <p:tag name="KSO_WM_BEAUTIFY_FLAG" val="#wm#"/>
  <p:tag name="KSO_WM_UNIT_TYPE" val="i"/>
  <p:tag name="KSO_WM_UNIT_INDEX" val="39"/>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50"/>
  <p:tag name="KSO_WM_TEMPLATE_CATEGORY" val="custom"/>
  <p:tag name="KSO_WM_TEMPLATE_INDEX" val="2023814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0"/>
  <p:tag name="KSO_WM_UNIT_LAYERLEVEL" val="1"/>
  <p:tag name="KSO_WM_TAG_VERSION" val="3.0"/>
  <p:tag name="KSO_WM_BEAUTIFY_FLAG" val="#wm#"/>
  <p:tag name="KSO_WM_UNIT_TYPE" val="i"/>
  <p:tag name="KSO_WM_UNIT_INDEX" val="40"/>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1"/>
  <p:tag name="KSO_WM_UNIT_LAYERLEVEL" val="1"/>
  <p:tag name="KSO_WM_TAG_VERSION" val="3.0"/>
  <p:tag name="KSO_WM_BEAUTIFY_FLAG" val="#wm#"/>
  <p:tag name="KSO_WM_UNIT_TYPE" val="i"/>
  <p:tag name="KSO_WM_UNIT_INDEX" val="4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2"/>
  <p:tag name="KSO_WM_UNIT_LAYERLEVEL" val="1"/>
  <p:tag name="KSO_WM_TAG_VERSION" val="3.0"/>
  <p:tag name="KSO_WM_BEAUTIFY_FLAG" val="#wm#"/>
  <p:tag name="KSO_WM_UNIT_TYPE" val="i"/>
  <p:tag name="KSO_WM_UNIT_INDEX" val="4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3"/>
  <p:tag name="KSO_WM_UNIT_LAYERLEVEL" val="1"/>
  <p:tag name="KSO_WM_TAG_VERSION" val="3.0"/>
  <p:tag name="KSO_WM_BEAUTIFY_FLAG" val="#wm#"/>
  <p:tag name="KSO_WM_UNIT_TYPE" val="i"/>
  <p:tag name="KSO_WM_UNIT_INDEX" val="43"/>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4"/>
  <p:tag name="KSO_WM_UNIT_LAYERLEVEL" val="1"/>
  <p:tag name="KSO_WM_TAG_VERSION" val="3.0"/>
  <p:tag name="KSO_WM_BEAUTIFY_FLAG" val="#wm#"/>
  <p:tag name="KSO_WM_UNIT_TYPE" val="i"/>
  <p:tag name="KSO_WM_UNIT_INDEX" val="44"/>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5"/>
  <p:tag name="KSO_WM_UNIT_LAYERLEVEL" val="1"/>
  <p:tag name="KSO_WM_TAG_VERSION" val="3.0"/>
  <p:tag name="KSO_WM_BEAUTIFY_FLAG" val="#wm#"/>
  <p:tag name="KSO_WM_UNIT_TYPE" val="i"/>
  <p:tag name="KSO_WM_UNIT_INDEX" val="45"/>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6"/>
  <p:tag name="KSO_WM_UNIT_LAYERLEVEL" val="1"/>
  <p:tag name="KSO_WM_TAG_VERSION" val="3.0"/>
  <p:tag name="KSO_WM_BEAUTIFY_FLAG" val="#wm#"/>
  <p:tag name="KSO_WM_UNIT_TYPE" val="i"/>
  <p:tag name="KSO_WM_UNIT_INDEX" val="46"/>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7"/>
  <p:tag name="KSO_WM_UNIT_LAYERLEVEL" val="1"/>
  <p:tag name="KSO_WM_TAG_VERSION" val="3.0"/>
  <p:tag name="KSO_WM_BEAUTIFY_FLAG" val="#wm#"/>
  <p:tag name="KSO_WM_UNIT_TYPE" val="i"/>
  <p:tag name="KSO_WM_UNIT_INDEX" val="47"/>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8"/>
  <p:tag name="KSO_WM_UNIT_LAYERLEVEL" val="1"/>
  <p:tag name="KSO_WM_TAG_VERSION" val="3.0"/>
  <p:tag name="KSO_WM_BEAUTIFY_FLAG" val="#wm#"/>
  <p:tag name="KSO_WM_UNIT_TYPE" val="i"/>
  <p:tag name="KSO_WM_UNIT_INDEX" val="48"/>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9"/>
  <p:tag name="KSO_WM_UNIT_LAYERLEVEL" val="1"/>
  <p:tag name="KSO_WM_TAG_VERSION" val="3.0"/>
  <p:tag name="KSO_WM_BEAUTIFY_FLAG" val="#wm#"/>
  <p:tag name="KSO_WM_UNIT_TYPE" val="i"/>
  <p:tag name="KSO_WM_UNIT_INDEX" val="49"/>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50"/>
  <p:tag name="KSO_WM_UNIT_LAYERLEVEL" val="1"/>
  <p:tag name="KSO_WM_TAG_VERSION" val="3.0"/>
  <p:tag name="KSO_WM_BEAUTIFY_FLAG" val="#wm#"/>
  <p:tag name="KSO_WM_UNIT_TYPE" val="i"/>
  <p:tag name="KSO_WM_UNIT_INDEX" val="50"/>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141"/>
  <p:tag name="KSO_WM_TEMPLATE_THUMBS_INDEX" val="1、9"/>
  <p:tag name="KSO_WM_SPECIAL_SOURCE" val="bdnull"/>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BEAUTIFY_FLAG" val="#wm#"/>
  <p:tag name="KSO_WM_UNIT_TYPE" val="i"/>
  <p:tag name="KSO_WM_UNIT_INDEX" val="6"/>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BEAUTIFY_FLAG" val="#wm#"/>
  <p:tag name="KSO_WM_UNIT_TYPE" val="i"/>
  <p:tag name="KSO_WM_UNIT_INDEX" val="7"/>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BEAUTIFY_FLAG" val="#wm#"/>
  <p:tag name="KSO_WM_UNIT_TYPE" val="i"/>
  <p:tag name="KSO_WM_UNIT_INDEX" val="8"/>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BEAUTIFY_FLAG" val="#wm#"/>
  <p:tag name="KSO_WM_UNIT_TYPE" val="i"/>
  <p:tag name="KSO_WM_UNIT_INDEX" val="9"/>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BEAUTIFY_FLAG" val="#wm#"/>
  <p:tag name="KSO_WM_UNIT_TYPE" val="i"/>
  <p:tag name="KSO_WM_UNIT_INDEX" val="10"/>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BEAUTIFY_FLAG" val="#wm#"/>
  <p:tag name="KSO_WM_UNIT_TYPE" val="i"/>
  <p:tag name="KSO_WM_UNIT_INDEX" val="1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BEAUTIFY_FLAG" val="#wm#"/>
  <p:tag name="KSO_WM_UNIT_TYPE" val="i"/>
  <p:tag name="KSO_WM_UNIT_INDEX" val="12"/>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BEAUTIFY_FLAG" val="#wm#"/>
  <p:tag name="KSO_WM_UNIT_TYPE" val="i"/>
  <p:tag name="KSO_WM_UNIT_INDEX" val="13"/>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BEAUTIFY_FLAG" val="#wm#"/>
  <p:tag name="KSO_WM_UNIT_TYPE" val="i"/>
  <p:tag name="KSO_WM_UNIT_INDEX" val="1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5"/>
  <p:tag name="KSO_WM_UNIT_LAYERLEVEL" val="1"/>
  <p:tag name="KSO_WM_TAG_VERSION" val="3.0"/>
  <p:tag name="KSO_WM_BEAUTIFY_FLAG" val="#wm#"/>
  <p:tag name="KSO_WM_UNIT_TYPE" val="i"/>
  <p:tag name="KSO_WM_UNIT_INDEX" val="15"/>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6"/>
  <p:tag name="KSO_WM_UNIT_LAYERLEVEL" val="1"/>
  <p:tag name="KSO_WM_TAG_VERSION" val="3.0"/>
  <p:tag name="KSO_WM_BEAUTIFY_FLAG" val="#wm#"/>
  <p:tag name="KSO_WM_UNIT_TYPE" val="i"/>
  <p:tag name="KSO_WM_UNIT_INDEX" val="16"/>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7"/>
  <p:tag name="KSO_WM_UNIT_LAYERLEVEL" val="1"/>
  <p:tag name="KSO_WM_TAG_VERSION" val="3.0"/>
  <p:tag name="KSO_WM_BEAUTIFY_FLAG" val="#wm#"/>
  <p:tag name="KSO_WM_UNIT_TYPE" val="i"/>
  <p:tag name="KSO_WM_UNIT_INDEX" val="17"/>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8"/>
  <p:tag name="KSO_WM_UNIT_LAYERLEVEL" val="1"/>
  <p:tag name="KSO_WM_TAG_VERSION" val="3.0"/>
  <p:tag name="KSO_WM_BEAUTIFY_FLAG" val="#wm#"/>
  <p:tag name="KSO_WM_UNIT_TYPE" val="i"/>
  <p:tag name="KSO_WM_UNIT_INDEX" val="18"/>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9"/>
  <p:tag name="KSO_WM_UNIT_LAYERLEVEL" val="1"/>
  <p:tag name="KSO_WM_TAG_VERSION" val="3.0"/>
  <p:tag name="KSO_WM_BEAUTIFY_FLAG" val="#wm#"/>
  <p:tag name="KSO_WM_UNIT_TYPE" val="i"/>
  <p:tag name="KSO_WM_UNIT_INDEX" val="19"/>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0"/>
  <p:tag name="KSO_WM_UNIT_LAYERLEVEL" val="1"/>
  <p:tag name="KSO_WM_TAG_VERSION" val="3.0"/>
  <p:tag name="KSO_WM_BEAUTIFY_FLAG" val="#wm#"/>
  <p:tag name="KSO_WM_UNIT_TYPE" val="i"/>
  <p:tag name="KSO_WM_UNIT_INDEX" val="20"/>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1"/>
  <p:tag name="KSO_WM_UNIT_LAYERLEVEL" val="1"/>
  <p:tag name="KSO_WM_TAG_VERSION" val="3.0"/>
  <p:tag name="KSO_WM_BEAUTIFY_FLAG" val="#wm#"/>
  <p:tag name="KSO_WM_UNIT_TYPE" val="i"/>
  <p:tag name="KSO_WM_UNIT_INDEX" val="2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2"/>
  <p:tag name="KSO_WM_UNIT_LAYERLEVEL" val="1"/>
  <p:tag name="KSO_WM_TAG_VERSION" val="3.0"/>
  <p:tag name="KSO_WM_BEAUTIFY_FLAG" val="#wm#"/>
  <p:tag name="KSO_WM_UNIT_TYPE" val="i"/>
  <p:tag name="KSO_WM_UNIT_INDEX" val="2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3"/>
  <p:tag name="KSO_WM_UNIT_LAYERLEVEL" val="1"/>
  <p:tag name="KSO_WM_TAG_VERSION" val="3.0"/>
  <p:tag name="KSO_WM_BEAUTIFY_FLAG" val="#wm#"/>
  <p:tag name="KSO_WM_UNIT_TYPE" val="i"/>
  <p:tag name="KSO_WM_UNIT_INDEX" val="23"/>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4"/>
  <p:tag name="KSO_WM_UNIT_LAYERLEVEL" val="1"/>
  <p:tag name="KSO_WM_TAG_VERSION" val="3.0"/>
  <p:tag name="KSO_WM_BEAUTIFY_FLAG" val="#wm#"/>
  <p:tag name="KSO_WM_UNIT_TYPE" val="i"/>
  <p:tag name="KSO_WM_UNIT_INDEX" val="24"/>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5"/>
  <p:tag name="KSO_WM_UNIT_LAYERLEVEL" val="1"/>
  <p:tag name="KSO_WM_TAG_VERSION" val="3.0"/>
  <p:tag name="KSO_WM_BEAUTIFY_FLAG" val="#wm#"/>
  <p:tag name="KSO_WM_UNIT_TYPE" val="i"/>
  <p:tag name="KSO_WM_UNIT_INDEX" val="25"/>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6"/>
  <p:tag name="KSO_WM_UNIT_LAYERLEVEL" val="1"/>
  <p:tag name="KSO_WM_TAG_VERSION" val="3.0"/>
  <p:tag name="KSO_WM_BEAUTIFY_FLAG" val="#wm#"/>
  <p:tag name="KSO_WM_UNIT_TYPE" val="i"/>
  <p:tag name="KSO_WM_UNIT_INDEX" val="26"/>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7"/>
  <p:tag name="KSO_WM_UNIT_LAYERLEVEL" val="1"/>
  <p:tag name="KSO_WM_TAG_VERSION" val="3.0"/>
  <p:tag name="KSO_WM_BEAUTIFY_FLAG" val="#wm#"/>
  <p:tag name="KSO_WM_UNIT_TYPE" val="i"/>
  <p:tag name="KSO_WM_UNIT_INDEX" val="27"/>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8"/>
  <p:tag name="KSO_WM_UNIT_LAYERLEVEL" val="1"/>
  <p:tag name="KSO_WM_TAG_VERSION" val="3.0"/>
  <p:tag name="KSO_WM_BEAUTIFY_FLAG" val="#wm#"/>
  <p:tag name="KSO_WM_UNIT_TYPE" val="i"/>
  <p:tag name="KSO_WM_UNIT_INDEX" val="28"/>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9"/>
  <p:tag name="KSO_WM_UNIT_LAYERLEVEL" val="1"/>
  <p:tag name="KSO_WM_TAG_VERSION" val="3.0"/>
  <p:tag name="KSO_WM_BEAUTIFY_FLAG" val="#wm#"/>
  <p:tag name="KSO_WM_UNIT_TYPE" val="i"/>
  <p:tag name="KSO_WM_UNIT_INDEX" val="29"/>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0"/>
  <p:tag name="KSO_WM_UNIT_LAYERLEVEL" val="1"/>
  <p:tag name="KSO_WM_TAG_VERSION" val="3.0"/>
  <p:tag name="KSO_WM_BEAUTIFY_FLAG" val="#wm#"/>
  <p:tag name="KSO_WM_UNIT_TYPE" val="i"/>
  <p:tag name="KSO_WM_UNIT_INDEX" val="30"/>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1"/>
  <p:tag name="KSO_WM_UNIT_LAYERLEVEL" val="1"/>
  <p:tag name="KSO_WM_TAG_VERSION" val="3.0"/>
  <p:tag name="KSO_WM_BEAUTIFY_FLAG" val="#wm#"/>
  <p:tag name="KSO_WM_UNIT_TYPE" val="i"/>
  <p:tag name="KSO_WM_UNIT_INDEX" val="3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2"/>
  <p:tag name="KSO_WM_UNIT_LAYERLEVEL" val="1"/>
  <p:tag name="KSO_WM_TAG_VERSION" val="3.0"/>
  <p:tag name="KSO_WM_BEAUTIFY_FLAG" val="#wm#"/>
  <p:tag name="KSO_WM_UNIT_TYPE" val="i"/>
  <p:tag name="KSO_WM_UNIT_INDEX" val="32"/>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3"/>
  <p:tag name="KSO_WM_UNIT_LAYERLEVEL" val="1"/>
  <p:tag name="KSO_WM_TAG_VERSION" val="3.0"/>
  <p:tag name="KSO_WM_BEAUTIFY_FLAG" val="#wm#"/>
  <p:tag name="KSO_WM_UNIT_TYPE" val="i"/>
  <p:tag name="KSO_WM_UNIT_INDEX" val="33"/>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4"/>
  <p:tag name="KSO_WM_UNIT_LAYERLEVEL" val="1"/>
  <p:tag name="KSO_WM_TAG_VERSION" val="3.0"/>
  <p:tag name="KSO_WM_BEAUTIFY_FLAG" val="#wm#"/>
  <p:tag name="KSO_WM_UNIT_TYPE" val="i"/>
  <p:tag name="KSO_WM_UNIT_INDEX" val="3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5"/>
  <p:tag name="KSO_WM_UNIT_LAYERLEVEL" val="1"/>
  <p:tag name="KSO_WM_TAG_VERSION" val="3.0"/>
  <p:tag name="KSO_WM_BEAUTIFY_FLAG" val="#wm#"/>
  <p:tag name="KSO_WM_UNIT_TYPE" val="i"/>
  <p:tag name="KSO_WM_UNIT_INDEX" val="35"/>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6"/>
  <p:tag name="KSO_WM_UNIT_LAYERLEVEL" val="1"/>
  <p:tag name="KSO_WM_TAG_VERSION" val="3.0"/>
  <p:tag name="KSO_WM_BEAUTIFY_FLAG" val="#wm#"/>
  <p:tag name="KSO_WM_UNIT_TYPE" val="i"/>
  <p:tag name="KSO_WM_UNIT_INDEX" val="36"/>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7"/>
  <p:tag name="KSO_WM_UNIT_LAYERLEVEL" val="1"/>
  <p:tag name="KSO_WM_TAG_VERSION" val="3.0"/>
  <p:tag name="KSO_WM_BEAUTIFY_FLAG" val="#wm#"/>
  <p:tag name="KSO_WM_UNIT_TYPE" val="i"/>
  <p:tag name="KSO_WM_UNIT_INDEX" val="37"/>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8"/>
  <p:tag name="KSO_WM_UNIT_LAYERLEVEL" val="1"/>
  <p:tag name="KSO_WM_TAG_VERSION" val="3.0"/>
  <p:tag name="KSO_WM_BEAUTIFY_FLAG" val="#wm#"/>
  <p:tag name="KSO_WM_UNIT_TYPE" val="i"/>
  <p:tag name="KSO_WM_UNIT_INDEX" val="38"/>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9"/>
  <p:tag name="KSO_WM_UNIT_LAYERLEVEL" val="1"/>
  <p:tag name="KSO_WM_TAG_VERSION" val="3.0"/>
  <p:tag name="KSO_WM_BEAUTIFY_FLAG" val="#wm#"/>
  <p:tag name="KSO_WM_UNIT_TYPE" val="i"/>
  <p:tag name="KSO_WM_UNIT_INDEX" val="39"/>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0"/>
  <p:tag name="KSO_WM_UNIT_LAYERLEVEL" val="1"/>
  <p:tag name="KSO_WM_TAG_VERSION" val="3.0"/>
  <p:tag name="KSO_WM_BEAUTIFY_FLAG" val="#wm#"/>
  <p:tag name="KSO_WM_UNIT_TYPE" val="i"/>
  <p:tag name="KSO_WM_UNIT_INDEX" val="40"/>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6"/>
  <p:tag name="KSO_WM_UNIT_LAYERLEVEL" val="1"/>
  <p:tag name="KSO_WM_TAG_VERSION" val="3.0"/>
  <p:tag name="KSO_WM_BEAUTIFY_FLAG" val="#wm#"/>
  <p:tag name="KSO_WM_UNIT_PRESET_TEXT" val="公司名占位符"/>
  <p:tag name="KSO_WM_UNIT_NOCLEAR" val="0"/>
  <p:tag name="KSO_WM_UNIT_VALUE" val="10"/>
  <p:tag name="KSO_WM_UNIT_TYPE" val="f"/>
  <p:tag name="KSO_WM_UNIT_INDEX" val="6"/>
  <p:tag name="KSO_WM_UNIT_SUBTYPE" val="g"/>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1"/>
  <p:tag name="KSO_WM_UNIT_LAYERLEVEL" val="1"/>
  <p:tag name="KSO_WM_TAG_VERSION" val="3.0"/>
  <p:tag name="KSO_WM_BEAUTIFY_FLAG" val="#wm#"/>
  <p:tag name="KSO_WM_UNIT_TYPE" val="i"/>
  <p:tag name="KSO_WM_UNIT_INDEX" val="4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BEAUTIFY_FLAG" val="#wm#"/>
  <p:tag name="KSO_WM_UNIT_TYPE" val="i"/>
  <p:tag name="KSO_WM_UNIT_INDEX" val="4"/>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5"/>
  <p:tag name="KSO_WM_UNIT_LAYERLEVEL" val="1"/>
  <p:tag name="KSO_WM_TAG_VERSION" val="3.0"/>
  <p:tag name="KSO_WM_BEAUTIFY_FLAG" val="#wm#"/>
  <p:tag name="KSO_WM_UNIT_TYPE" val="i"/>
  <p:tag name="KSO_WM_UNIT_INDEX" val="5"/>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6"/>
  <p:tag name="KSO_WM_UNIT_LAYERLEVEL" val="1"/>
  <p:tag name="KSO_WM_TAG_VERSION" val="3.0"/>
  <p:tag name="KSO_WM_BEAUTIFY_FLAG" val="#wm#"/>
  <p:tag name="KSO_WM_UNIT_TYPE" val="i"/>
  <p:tag name="KSO_WM_UNIT_INDEX" val="6"/>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7"/>
  <p:tag name="KSO_WM_UNIT_LAYERLEVEL" val="1"/>
  <p:tag name="KSO_WM_TAG_VERSION" val="3.0"/>
  <p:tag name="KSO_WM_BEAUTIFY_FLAG" val="#wm#"/>
  <p:tag name="KSO_WM_UNIT_TYPE" val="i"/>
  <p:tag name="KSO_WM_UNIT_INDEX" val="7"/>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8"/>
  <p:tag name="KSO_WM_UNIT_LAYERLEVEL" val="1"/>
  <p:tag name="KSO_WM_TAG_VERSION" val="3.0"/>
  <p:tag name="KSO_WM_BEAUTIFY_FLAG" val="#wm#"/>
  <p:tag name="KSO_WM_UNIT_TYPE" val="i"/>
  <p:tag name="KSO_WM_UNIT_INDEX" val="8"/>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9"/>
  <p:tag name="KSO_WM_UNIT_LAYERLEVEL" val="1"/>
  <p:tag name="KSO_WM_TAG_VERSION" val="3.0"/>
  <p:tag name="KSO_WM_BEAUTIFY_FLAG" val="#wm#"/>
  <p:tag name="KSO_WM_UNIT_TYPE" val="i"/>
  <p:tag name="KSO_WM_UNIT_INDEX" val="9"/>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0"/>
  <p:tag name="KSO_WM_UNIT_LAYERLEVEL" val="1"/>
  <p:tag name="KSO_WM_TAG_VERSION" val="3.0"/>
  <p:tag name="KSO_WM_BEAUTIFY_FLAG" val="#wm#"/>
  <p:tag name="KSO_WM_UNIT_TYPE" val="i"/>
  <p:tag name="KSO_WM_UNIT_INDEX" val="10"/>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30"/>
  <p:tag name="KSO_WM_TEMPLATE_CATEGORY" val="custom"/>
  <p:tag name="KSO_WM_TEMPLATE_INDEX" val="2023814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50"/>
  <p:tag name="KSO_WM_TEMPLATE_CATEGORY" val="custom"/>
  <p:tag name="KSO_WM_TEMPLATE_INDEX" val="2023814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BEAUTIFY_FLAG" val="#wm#"/>
  <p:tag name="KSO_WM_UNIT_TYPE" val="i"/>
  <p:tag name="KSO_WM_UNIT_INDEX" val="7"/>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141"/>
  <p:tag name="KSO_WM_TEMPLATE_THUMBS_INDEX" val="1、9"/>
  <p:tag name="KSO_WM_SPECIAL_SOURCE" val="bdnull"/>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BEAUTIFY_FLAG" val="#wm#"/>
  <p:tag name="KSO_WM_UNIT_TYPE" val="i"/>
  <p:tag name="KSO_WM_UNIT_INDEX" val="4"/>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BEAUTIFY_FLAG" val="#wm#"/>
  <p:tag name="KSO_WM_UNIT_TYPE" val="i"/>
  <p:tag name="KSO_WM_UNIT_INDEX" val="5"/>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BEAUTIFY_FLAG" val="#wm#"/>
  <p:tag name="KSO_WM_UNIT_TYPE" val="i"/>
  <p:tag name="KSO_WM_UNIT_INDEX" val="6"/>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BEAUTIFY_FLAG" val="#wm#"/>
  <p:tag name="KSO_WM_UNIT_TYPE" val="i"/>
  <p:tag name="KSO_WM_UNIT_INDEX" val="7"/>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BEAUTIFY_FLAG" val="#wm#"/>
  <p:tag name="KSO_WM_UNIT_TYPE" val="i"/>
  <p:tag name="KSO_WM_UNIT_INDEX" val="8"/>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BEAUTIFY_FLAG" val="#wm#"/>
  <p:tag name="KSO_WM_UNIT_TYPE" val="i"/>
  <p:tag name="KSO_WM_UNIT_INDEX" val="8"/>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BEAUTIFY_FLAG" val="#wm#"/>
  <p:tag name="KSO_WM_UNIT_TYPE" val="i"/>
  <p:tag name="KSO_WM_UNIT_INDEX" val="9"/>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BEAUTIFY_FLAG" val="#wm#"/>
  <p:tag name="KSO_WM_UNIT_TYPE" val="i"/>
  <p:tag name="KSO_WM_UNIT_INDEX" val="10"/>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1"/>
  <p:tag name="KSO_WM_UNIT_LAYERLEVEL" val="1"/>
  <p:tag name="KSO_WM_TAG_VERSION" val="3.0"/>
  <p:tag name="KSO_WM_BEAUTIFY_FLAG" val="#wm#"/>
  <p:tag name="KSO_WM_UNIT_TYPE" val="i"/>
  <p:tag name="KSO_WM_UNIT_INDEX" val="1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2"/>
  <p:tag name="KSO_WM_UNIT_LAYERLEVEL" val="1"/>
  <p:tag name="KSO_WM_TAG_VERSION" val="3.0"/>
  <p:tag name="KSO_WM_BEAUTIFY_FLAG" val="#wm#"/>
  <p:tag name="KSO_WM_UNIT_TYPE" val="i"/>
  <p:tag name="KSO_WM_UNIT_INDEX" val="1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BEAUTIFY_FLAG" val="#wm#"/>
  <p:tag name="KSO_WM_UNIT_TYPE" val="i"/>
  <p:tag name="KSO_WM_UNIT_INDEX" val="13"/>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BEAUTIFY_FLAG" val="#wm#"/>
  <p:tag name="KSO_WM_UNIT_TYPE" val="i"/>
  <p:tag name="KSO_WM_UNIT_INDEX" val="14"/>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5"/>
  <p:tag name="KSO_WM_UNIT_LAYERLEVEL" val="1"/>
  <p:tag name="KSO_WM_TAG_VERSION" val="3.0"/>
  <p:tag name="KSO_WM_BEAUTIFY_FLAG" val="#wm#"/>
  <p:tag name="KSO_WM_UNIT_TYPE" val="i"/>
  <p:tag name="KSO_WM_UNIT_INDEX" val="15"/>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6"/>
  <p:tag name="KSO_WM_UNIT_LAYERLEVEL" val="1"/>
  <p:tag name="KSO_WM_TAG_VERSION" val="3.0"/>
  <p:tag name="KSO_WM_BEAUTIFY_FLAG" val="#wm#"/>
  <p:tag name="KSO_WM_UNIT_TYPE" val="i"/>
  <p:tag name="KSO_WM_UNIT_INDEX" val="16"/>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7"/>
  <p:tag name="KSO_WM_UNIT_LAYERLEVEL" val="1"/>
  <p:tag name="KSO_WM_TAG_VERSION" val="3.0"/>
  <p:tag name="KSO_WM_BEAUTIFY_FLAG" val="#wm#"/>
  <p:tag name="KSO_WM_UNIT_TYPE" val="i"/>
  <p:tag name="KSO_WM_UNIT_INDEX" val="17"/>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BEAUTIFY_FLAG" val="#wm#"/>
  <p:tag name="KSO_WM_UNIT_TYPE" val="i"/>
  <p:tag name="KSO_WM_UNIT_INDEX" val="9"/>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8"/>
  <p:tag name="KSO_WM_UNIT_LAYERLEVEL" val="1"/>
  <p:tag name="KSO_WM_TAG_VERSION" val="3.0"/>
  <p:tag name="KSO_WM_BEAUTIFY_FLAG" val="#wm#"/>
  <p:tag name="KSO_WM_UNIT_TYPE" val="i"/>
  <p:tag name="KSO_WM_UNIT_INDEX" val="18"/>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9"/>
  <p:tag name="KSO_WM_UNIT_LAYERLEVEL" val="1"/>
  <p:tag name="KSO_WM_TAG_VERSION" val="3.0"/>
  <p:tag name="KSO_WM_BEAUTIFY_FLAG" val="#wm#"/>
  <p:tag name="KSO_WM_UNIT_TYPE" val="i"/>
  <p:tag name="KSO_WM_UNIT_INDEX" val="19"/>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0"/>
  <p:tag name="KSO_WM_UNIT_LAYERLEVEL" val="1"/>
  <p:tag name="KSO_WM_TAG_VERSION" val="3.0"/>
  <p:tag name="KSO_WM_BEAUTIFY_FLAG" val="#wm#"/>
  <p:tag name="KSO_WM_UNIT_TYPE" val="i"/>
  <p:tag name="KSO_WM_UNIT_INDEX" val="20"/>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1"/>
  <p:tag name="KSO_WM_UNIT_LAYERLEVEL" val="1"/>
  <p:tag name="KSO_WM_TAG_VERSION" val="3.0"/>
  <p:tag name="KSO_WM_BEAUTIFY_FLAG" val="#wm#"/>
  <p:tag name="KSO_WM_UNIT_TYPE" val="i"/>
  <p:tag name="KSO_WM_UNIT_INDEX" val="2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2"/>
  <p:tag name="KSO_WM_UNIT_LAYERLEVEL" val="1"/>
  <p:tag name="KSO_WM_TAG_VERSION" val="3.0"/>
  <p:tag name="KSO_WM_BEAUTIFY_FLAG" val="#wm#"/>
  <p:tag name="KSO_WM_UNIT_TYPE" val="i"/>
  <p:tag name="KSO_WM_UNIT_INDEX" val="2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3"/>
  <p:tag name="KSO_WM_UNIT_LAYERLEVEL" val="1"/>
  <p:tag name="KSO_WM_TAG_VERSION" val="3.0"/>
  <p:tag name="KSO_WM_BEAUTIFY_FLAG" val="#wm#"/>
  <p:tag name="KSO_WM_UNIT_TYPE" val="i"/>
  <p:tag name="KSO_WM_UNIT_INDEX" val="23"/>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4"/>
  <p:tag name="KSO_WM_UNIT_LAYERLEVEL" val="1"/>
  <p:tag name="KSO_WM_TAG_VERSION" val="3.0"/>
  <p:tag name="KSO_WM_BEAUTIFY_FLAG" val="#wm#"/>
  <p:tag name="KSO_WM_UNIT_TYPE" val="i"/>
  <p:tag name="KSO_WM_UNIT_INDEX" val="24"/>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5"/>
  <p:tag name="KSO_WM_UNIT_LAYERLEVEL" val="1"/>
  <p:tag name="KSO_WM_TAG_VERSION" val="3.0"/>
  <p:tag name="KSO_WM_BEAUTIFY_FLAG" val="#wm#"/>
  <p:tag name="KSO_WM_UNIT_TYPE" val="i"/>
  <p:tag name="KSO_WM_UNIT_INDEX" val="25"/>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6"/>
  <p:tag name="KSO_WM_UNIT_LAYERLEVEL" val="1"/>
  <p:tag name="KSO_WM_TAG_VERSION" val="3.0"/>
  <p:tag name="KSO_WM_BEAUTIFY_FLAG" val="#wm#"/>
  <p:tag name="KSO_WM_UNIT_TYPE" val="i"/>
  <p:tag name="KSO_WM_UNIT_INDEX" val="26"/>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7"/>
  <p:tag name="KSO_WM_UNIT_LAYERLEVEL" val="1"/>
  <p:tag name="KSO_WM_TAG_VERSION" val="3.0"/>
  <p:tag name="KSO_WM_BEAUTIFY_FLAG" val="#wm#"/>
  <p:tag name="KSO_WM_UNIT_TYPE" val="i"/>
  <p:tag name="KSO_WM_UNIT_INDEX" val="27"/>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BEAUTIFY_FLAG" val="#wm#"/>
  <p:tag name="KSO_WM_UNIT_TYPE" val="i"/>
  <p:tag name="KSO_WM_UNIT_INDEX" val="10"/>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8"/>
  <p:tag name="KSO_WM_UNIT_LAYERLEVEL" val="1"/>
  <p:tag name="KSO_WM_TAG_VERSION" val="3.0"/>
  <p:tag name="KSO_WM_BEAUTIFY_FLAG" val="#wm#"/>
  <p:tag name="KSO_WM_UNIT_TYPE" val="i"/>
  <p:tag name="KSO_WM_UNIT_INDEX" val="28"/>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9"/>
  <p:tag name="KSO_WM_UNIT_LAYERLEVEL" val="1"/>
  <p:tag name="KSO_WM_TAG_VERSION" val="3.0"/>
  <p:tag name="KSO_WM_BEAUTIFY_FLAG" val="#wm#"/>
  <p:tag name="KSO_WM_UNIT_TYPE" val="i"/>
  <p:tag name="KSO_WM_UNIT_INDEX" val="29"/>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0"/>
  <p:tag name="KSO_WM_UNIT_LAYERLEVEL" val="1"/>
  <p:tag name="KSO_WM_TAG_VERSION" val="3.0"/>
  <p:tag name="KSO_WM_BEAUTIFY_FLAG" val="#wm#"/>
  <p:tag name="KSO_WM_UNIT_TYPE" val="i"/>
  <p:tag name="KSO_WM_UNIT_INDEX" val="30"/>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1"/>
  <p:tag name="KSO_WM_UNIT_LAYERLEVEL" val="1"/>
  <p:tag name="KSO_WM_TAG_VERSION" val="3.0"/>
  <p:tag name="KSO_WM_BEAUTIFY_FLAG" val="#wm#"/>
  <p:tag name="KSO_WM_UNIT_TYPE" val="i"/>
  <p:tag name="KSO_WM_UNIT_INDEX" val="3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2"/>
  <p:tag name="KSO_WM_UNIT_LAYERLEVEL" val="1"/>
  <p:tag name="KSO_WM_TAG_VERSION" val="3.0"/>
  <p:tag name="KSO_WM_BEAUTIFY_FLAG" val="#wm#"/>
  <p:tag name="KSO_WM_UNIT_TYPE" val="i"/>
  <p:tag name="KSO_WM_UNIT_INDEX" val="3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3"/>
  <p:tag name="KSO_WM_UNIT_LAYERLEVEL" val="1"/>
  <p:tag name="KSO_WM_TAG_VERSION" val="3.0"/>
  <p:tag name="KSO_WM_BEAUTIFY_FLAG" val="#wm#"/>
  <p:tag name="KSO_WM_UNIT_TYPE" val="i"/>
  <p:tag name="KSO_WM_UNIT_INDEX" val="33"/>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4"/>
  <p:tag name="KSO_WM_UNIT_LAYERLEVEL" val="1"/>
  <p:tag name="KSO_WM_TAG_VERSION" val="3.0"/>
  <p:tag name="KSO_WM_BEAUTIFY_FLAG" val="#wm#"/>
  <p:tag name="KSO_WM_UNIT_TYPE" val="i"/>
  <p:tag name="KSO_WM_UNIT_INDEX" val="34"/>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5"/>
  <p:tag name="KSO_WM_UNIT_LAYERLEVEL" val="1"/>
  <p:tag name="KSO_WM_TAG_VERSION" val="3.0"/>
  <p:tag name="KSO_WM_BEAUTIFY_FLAG" val="#wm#"/>
  <p:tag name="KSO_WM_UNIT_TYPE" val="i"/>
  <p:tag name="KSO_WM_UNIT_INDEX" val="35"/>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6"/>
  <p:tag name="KSO_WM_UNIT_LAYERLEVEL" val="1"/>
  <p:tag name="KSO_WM_TAG_VERSION" val="3.0"/>
  <p:tag name="KSO_WM_BEAUTIFY_FLAG" val="#wm#"/>
  <p:tag name="KSO_WM_UNIT_TYPE" val="i"/>
  <p:tag name="KSO_WM_UNIT_INDEX" val="36"/>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7"/>
  <p:tag name="KSO_WM_UNIT_LAYERLEVEL" val="1"/>
  <p:tag name="KSO_WM_TAG_VERSION" val="3.0"/>
  <p:tag name="KSO_WM_BEAUTIFY_FLAG" val="#wm#"/>
  <p:tag name="KSO_WM_UNIT_TYPE" val="i"/>
  <p:tag name="KSO_WM_UNIT_INDEX" val="37"/>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1"/>
  <p:tag name="KSO_WM_UNIT_LAYERLEVEL" val="1"/>
  <p:tag name="KSO_WM_TAG_VERSION" val="3.0"/>
  <p:tag name="KSO_WM_BEAUTIFY_FLAG" val="#wm#"/>
  <p:tag name="KSO_WM_UNIT_TYPE" val="i"/>
  <p:tag name="KSO_WM_UNIT_INDEX" val="11"/>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8"/>
  <p:tag name="KSO_WM_UNIT_LAYERLEVEL" val="1"/>
  <p:tag name="KSO_WM_TAG_VERSION" val="3.0"/>
  <p:tag name="KSO_WM_BEAUTIFY_FLAG" val="#wm#"/>
  <p:tag name="KSO_WM_UNIT_TYPE" val="i"/>
  <p:tag name="KSO_WM_UNIT_INDEX" val="38"/>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9"/>
  <p:tag name="KSO_WM_UNIT_LAYERLEVEL" val="1"/>
  <p:tag name="KSO_WM_TAG_VERSION" val="3.0"/>
  <p:tag name="KSO_WM_BEAUTIFY_FLAG" val="#wm#"/>
  <p:tag name="KSO_WM_UNIT_TYPE" val="i"/>
  <p:tag name="KSO_WM_UNIT_INDEX" val="39"/>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5"/>
  <p:tag name="KSO_WM_UNIT_LAYERLEVEL" val="1"/>
  <p:tag name="KSO_WM_TAG_VERSION" val="3.0"/>
  <p:tag name="KSO_WM_BEAUTIFY_FLAG" val="#wm#"/>
  <p:tag name="KSO_WM_UNIT_PRESET_TEXT" val="公司名占位符"/>
  <p:tag name="KSO_WM_UNIT_NOCLEAR" val="0"/>
  <p:tag name="KSO_WM_UNIT_VALUE" val="11"/>
  <p:tag name="KSO_WM_UNIT_TYPE" val="f"/>
  <p:tag name="KSO_WM_UNIT_INDEX" val="5"/>
  <p:tag name="KSO_WM_UNIT_SUBTYPE" val="g"/>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40"/>
  <p:tag name="KSO_WM_UNIT_LAYERLEVEL" val="1"/>
  <p:tag name="KSO_WM_TAG_VERSION" val="3.0"/>
  <p:tag name="KSO_WM_BEAUTIFY_FLAG" val="#wm#"/>
  <p:tag name="KSO_WM_UNIT_TYPE" val="i"/>
  <p:tag name="KSO_WM_UNIT_INDEX" val="4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2"/>
  <p:tag name="KSO_WM_UNIT_LAYERLEVEL" val="1"/>
  <p:tag name="KSO_WM_TAG_VERSION" val="3.0"/>
  <p:tag name="KSO_WM_BEAUTIFY_FLAG" val="#wm#"/>
  <p:tag name="KSO_WM_UNIT_TYPE" val="i"/>
  <p:tag name="KSO_WM_UNIT_INDEX" val="12"/>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BEAUTIFY_FLAG" val="#wm#"/>
  <p:tag name="KSO_WM_UNIT_TYPE" val="i"/>
  <p:tag name="KSO_WM_UNIT_INDEX" val="5"/>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BEAUTIFY_FLAG" val="#wm#"/>
  <p:tag name="KSO_WM_UNIT_TYPE" val="i"/>
  <p:tag name="KSO_WM_UNIT_INDEX" val="13"/>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BEAUTIFY_FLAG" val="#wm#"/>
  <p:tag name="KSO_WM_UNIT_TYPE" val="i"/>
  <p:tag name="KSO_WM_UNIT_INDEX" val="6"/>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BEAUTIFY_FLAG" val="#wm#"/>
  <p:tag name="KSO_WM_UNIT_TYPE" val="i"/>
  <p:tag name="KSO_WM_UNIT_INDEX" val="7"/>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BEAUTIFY_FLAG" val="#wm#"/>
  <p:tag name="KSO_WM_UNIT_TYPE" val="i"/>
  <p:tag name="KSO_WM_UNIT_INDEX" val="8"/>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BEAUTIFY_FLAG" val="#wm#"/>
  <p:tag name="KSO_WM_UNIT_TYPE" val="i"/>
  <p:tag name="KSO_WM_UNIT_INDEX" val="3"/>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BEAUTIFY_FLAG" val="#wm#"/>
  <p:tag name="KSO_WM_UNIT_TYPE" val="i"/>
  <p:tag name="KSO_WM_UNIT_INDEX" val="14"/>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BEAUTIFY_FLAG" val="#wm#"/>
  <p:tag name="KSO_WM_UNIT_TYPE" val="i"/>
  <p:tag name="KSO_WM_UNIT_INDEX" val="5"/>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6"/>
  <p:tag name="KSO_WM_UNIT_LAYERLEVEL" val="1"/>
  <p:tag name="KSO_WM_TAG_VERSION" val="3.0"/>
  <p:tag name="KSO_WM_BEAUTIFY_FLAG" val="#wm#"/>
  <p:tag name="KSO_WM_UNIT_TYPE" val="i"/>
  <p:tag name="KSO_WM_UNIT_INDEX" val="6"/>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BEAUTIFY_FLAG" val="#wm#"/>
  <p:tag name="KSO_WM_UNIT_TYPE" val="i"/>
  <p:tag name="KSO_WM_UNIT_INDEX" val="7"/>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BEAUTIFY_FLAG" val="#wm#"/>
  <p:tag name="KSO_WM_UNIT_TYPE" val="i"/>
  <p:tag name="KSO_WM_UNIT_INDEX" val="8"/>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9"/>
  <p:tag name="KSO_WM_UNIT_LAYERLEVEL" val="1"/>
  <p:tag name="KSO_WM_TAG_VERSION" val="3.0"/>
  <p:tag name="KSO_WM_BEAUTIFY_FLAG" val="#wm#"/>
  <p:tag name="KSO_WM_UNIT_TYPE" val="i"/>
  <p:tag name="KSO_WM_UNIT_INDEX" val="9"/>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0"/>
  <p:tag name="KSO_WM_UNIT_LAYERLEVEL" val="1"/>
  <p:tag name="KSO_WM_TAG_VERSION" val="3.0"/>
  <p:tag name="KSO_WM_BEAUTIFY_FLAG" val="#wm#"/>
  <p:tag name="KSO_WM_UNIT_TYPE" val="i"/>
  <p:tag name="KSO_WM_UNIT_INDEX" val="10"/>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BEAUTIFY_FLAG" val="#wm#"/>
  <p:tag name="KSO_WM_UNIT_TYPE" val="i"/>
  <p:tag name="KSO_WM_UNIT_INDEX" val="1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BEAUTIFY_FLAG" val="#wm#"/>
  <p:tag name="KSO_WM_UNIT_TYPE" val="i"/>
  <p:tag name="KSO_WM_UNIT_INDEX" val="12"/>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BEAUTIFY_FLAG" val="#wm#"/>
  <p:tag name="KSO_WM_UNIT_TYPE" val="i"/>
  <p:tag name="KSO_WM_UNIT_INDEX" val="13"/>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5"/>
  <p:tag name="KSO_WM_UNIT_LAYERLEVEL" val="1"/>
  <p:tag name="KSO_WM_TAG_VERSION" val="3.0"/>
  <p:tag name="KSO_WM_BEAUTIFY_FLAG" val="#wm#"/>
  <p:tag name="KSO_WM_UNIT_TYPE" val="i"/>
  <p:tag name="KSO_WM_UNIT_INDEX" val="15"/>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4"/>
  <p:tag name="KSO_WM_UNIT_LAYERLEVEL" val="1"/>
  <p:tag name="KSO_WM_TAG_VERSION" val="3.0"/>
  <p:tag name="KSO_WM_BEAUTIFY_FLAG" val="#wm#"/>
  <p:tag name="KSO_WM_UNIT_TYPE" val="i"/>
  <p:tag name="KSO_WM_UNIT_INDEX" val="14"/>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5"/>
  <p:tag name="KSO_WM_UNIT_LAYERLEVEL" val="1"/>
  <p:tag name="KSO_WM_TAG_VERSION" val="3.0"/>
  <p:tag name="KSO_WM_BEAUTIFY_FLAG" val="#wm#"/>
  <p:tag name="KSO_WM_UNIT_TYPE" val="i"/>
  <p:tag name="KSO_WM_UNIT_INDEX" val="15"/>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6"/>
  <p:tag name="KSO_WM_UNIT_LAYERLEVEL" val="1"/>
  <p:tag name="KSO_WM_TAG_VERSION" val="3.0"/>
  <p:tag name="KSO_WM_BEAUTIFY_FLAG" val="#wm#"/>
  <p:tag name="KSO_WM_UNIT_TYPE" val="i"/>
  <p:tag name="KSO_WM_UNIT_INDEX" val="16"/>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7"/>
  <p:tag name="KSO_WM_UNIT_LAYERLEVEL" val="1"/>
  <p:tag name="KSO_WM_TAG_VERSION" val="3.0"/>
  <p:tag name="KSO_WM_BEAUTIFY_FLAG" val="#wm#"/>
  <p:tag name="KSO_WM_UNIT_TYPE" val="i"/>
  <p:tag name="KSO_WM_UNIT_INDEX" val="17"/>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8"/>
  <p:tag name="KSO_WM_UNIT_LAYERLEVEL" val="1"/>
  <p:tag name="KSO_WM_TAG_VERSION" val="3.0"/>
  <p:tag name="KSO_WM_BEAUTIFY_FLAG" val="#wm#"/>
  <p:tag name="KSO_WM_UNIT_TYPE" val="i"/>
  <p:tag name="KSO_WM_UNIT_INDEX" val="18"/>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9"/>
  <p:tag name="KSO_WM_UNIT_LAYERLEVEL" val="1"/>
  <p:tag name="KSO_WM_TAG_VERSION" val="3.0"/>
  <p:tag name="KSO_WM_BEAUTIFY_FLAG" val="#wm#"/>
  <p:tag name="KSO_WM_UNIT_TYPE" val="i"/>
  <p:tag name="KSO_WM_UNIT_INDEX" val="19"/>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0"/>
  <p:tag name="KSO_WM_UNIT_LAYERLEVEL" val="1"/>
  <p:tag name="KSO_WM_TAG_VERSION" val="3.0"/>
  <p:tag name="KSO_WM_BEAUTIFY_FLAG" val="#wm#"/>
  <p:tag name="KSO_WM_UNIT_TYPE" val="i"/>
  <p:tag name="KSO_WM_UNIT_INDEX" val="20"/>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1"/>
  <p:tag name="KSO_WM_UNIT_LAYERLEVEL" val="1"/>
  <p:tag name="KSO_WM_TAG_VERSION" val="3.0"/>
  <p:tag name="KSO_WM_BEAUTIFY_FLAG" val="#wm#"/>
  <p:tag name="KSO_WM_UNIT_TYPE" val="i"/>
  <p:tag name="KSO_WM_UNIT_INDEX" val="21"/>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2"/>
  <p:tag name="KSO_WM_UNIT_LAYERLEVEL" val="1"/>
  <p:tag name="KSO_WM_TAG_VERSION" val="3.0"/>
  <p:tag name="KSO_WM_BEAUTIFY_FLAG" val="#wm#"/>
  <p:tag name="KSO_WM_UNIT_TYPE" val="i"/>
  <p:tag name="KSO_WM_UNIT_INDEX" val="22"/>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3"/>
  <p:tag name="KSO_WM_UNIT_LAYERLEVEL" val="1"/>
  <p:tag name="KSO_WM_TAG_VERSION" val="3.0"/>
  <p:tag name="KSO_WM_BEAUTIFY_FLAG" val="#wm#"/>
  <p:tag name="KSO_WM_UNIT_TYPE" val="i"/>
  <p:tag name="KSO_WM_UNIT_INDEX" val="23"/>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6"/>
  <p:tag name="KSO_WM_UNIT_LAYERLEVEL" val="1"/>
  <p:tag name="KSO_WM_TAG_VERSION" val="3.0"/>
  <p:tag name="KSO_WM_BEAUTIFY_FLAG" val="#wm#"/>
  <p:tag name="KSO_WM_UNIT_TYPE" val="i"/>
  <p:tag name="KSO_WM_UNIT_INDEX" val="16"/>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4"/>
  <p:tag name="KSO_WM_UNIT_LAYERLEVEL" val="1"/>
  <p:tag name="KSO_WM_TAG_VERSION" val="3.0"/>
  <p:tag name="KSO_WM_BEAUTIFY_FLAG" val="#wm#"/>
  <p:tag name="KSO_WM_UNIT_TYPE" val="i"/>
  <p:tag name="KSO_WM_UNIT_INDEX" val="24"/>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5"/>
  <p:tag name="KSO_WM_UNIT_LAYERLEVEL" val="1"/>
  <p:tag name="KSO_WM_TAG_VERSION" val="3.0"/>
  <p:tag name="KSO_WM_BEAUTIFY_FLAG" val="#wm#"/>
  <p:tag name="KSO_WM_UNIT_TYPE" val="i"/>
  <p:tag name="KSO_WM_UNIT_INDEX" val="25"/>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6"/>
  <p:tag name="KSO_WM_UNIT_LAYERLEVEL" val="1"/>
  <p:tag name="KSO_WM_TAG_VERSION" val="3.0"/>
  <p:tag name="KSO_WM_BEAUTIFY_FLAG" val="#wm#"/>
  <p:tag name="KSO_WM_UNIT_TYPE" val="i"/>
  <p:tag name="KSO_WM_UNIT_INDEX" val="26"/>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7"/>
  <p:tag name="KSO_WM_UNIT_LAYERLEVEL" val="1"/>
  <p:tag name="KSO_WM_TAG_VERSION" val="3.0"/>
  <p:tag name="KSO_WM_BEAUTIFY_FLAG" val="#wm#"/>
  <p:tag name="KSO_WM_UNIT_TYPE" val="i"/>
  <p:tag name="KSO_WM_UNIT_INDEX" val="27"/>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8"/>
  <p:tag name="KSO_WM_UNIT_LAYERLEVEL" val="1"/>
  <p:tag name="KSO_WM_TAG_VERSION" val="3.0"/>
  <p:tag name="KSO_WM_BEAUTIFY_FLAG" val="#wm#"/>
  <p:tag name="KSO_WM_UNIT_TYPE" val="i"/>
  <p:tag name="KSO_WM_UNIT_INDEX" val="28"/>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9"/>
  <p:tag name="KSO_WM_UNIT_LAYERLEVEL" val="1"/>
  <p:tag name="KSO_WM_TAG_VERSION" val="3.0"/>
  <p:tag name="KSO_WM_BEAUTIFY_FLAG" val="#wm#"/>
  <p:tag name="KSO_WM_UNIT_TYPE" val="i"/>
  <p:tag name="KSO_WM_UNIT_INDEX" val="29"/>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0"/>
  <p:tag name="KSO_WM_UNIT_LAYERLEVEL" val="1"/>
  <p:tag name="KSO_WM_TAG_VERSION" val="3.0"/>
  <p:tag name="KSO_WM_BEAUTIFY_FLAG" val="#wm#"/>
  <p:tag name="KSO_WM_UNIT_TYPE" val="i"/>
  <p:tag name="KSO_WM_UNIT_INDEX" val="30"/>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1"/>
  <p:tag name="KSO_WM_UNIT_LAYERLEVEL" val="1"/>
  <p:tag name="KSO_WM_TAG_VERSION" val="3.0"/>
  <p:tag name="KSO_WM_BEAUTIFY_FLAG" val="#wm#"/>
  <p:tag name="KSO_WM_UNIT_TYPE" val="i"/>
  <p:tag name="KSO_WM_UNIT_INDEX" val="3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2"/>
  <p:tag name="KSO_WM_UNIT_LAYERLEVEL" val="1"/>
  <p:tag name="KSO_WM_TAG_VERSION" val="3.0"/>
  <p:tag name="KSO_WM_BEAUTIFY_FLAG" val="#wm#"/>
  <p:tag name="KSO_WM_UNIT_TYPE" val="i"/>
  <p:tag name="KSO_WM_UNIT_INDEX" val="32"/>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3"/>
  <p:tag name="KSO_WM_UNIT_LAYERLEVEL" val="1"/>
  <p:tag name="KSO_WM_TAG_VERSION" val="3.0"/>
  <p:tag name="KSO_WM_BEAUTIFY_FLAG" val="#wm#"/>
  <p:tag name="KSO_WM_UNIT_TYPE" val="i"/>
  <p:tag name="KSO_WM_UNIT_INDEX" val="33"/>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7"/>
  <p:tag name="KSO_WM_UNIT_LAYERLEVEL" val="1"/>
  <p:tag name="KSO_WM_TAG_VERSION" val="3.0"/>
  <p:tag name="KSO_WM_BEAUTIFY_FLAG" val="#wm#"/>
  <p:tag name="KSO_WM_UNIT_TYPE" val="i"/>
  <p:tag name="KSO_WM_UNIT_INDEX" val="17"/>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4"/>
  <p:tag name="KSO_WM_UNIT_LAYERLEVEL" val="1"/>
  <p:tag name="KSO_WM_TAG_VERSION" val="3.0"/>
  <p:tag name="KSO_WM_BEAUTIFY_FLAG" val="#wm#"/>
  <p:tag name="KSO_WM_UNIT_TYPE" val="i"/>
  <p:tag name="KSO_WM_UNIT_INDEX" val="34"/>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5"/>
  <p:tag name="KSO_WM_UNIT_LAYERLEVEL" val="1"/>
  <p:tag name="KSO_WM_TAG_VERSION" val="3.0"/>
  <p:tag name="KSO_WM_BEAUTIFY_FLAG" val="#wm#"/>
  <p:tag name="KSO_WM_UNIT_TYPE" val="i"/>
  <p:tag name="KSO_WM_UNIT_INDEX" val="35"/>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6"/>
  <p:tag name="KSO_WM_UNIT_LAYERLEVEL" val="1"/>
  <p:tag name="KSO_WM_TAG_VERSION" val="3.0"/>
  <p:tag name="KSO_WM_BEAUTIFY_FLAG" val="#wm#"/>
  <p:tag name="KSO_WM_UNIT_TYPE" val="i"/>
  <p:tag name="KSO_WM_UNIT_INDEX" val="36"/>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7"/>
  <p:tag name="KSO_WM_UNIT_LAYERLEVEL" val="1"/>
  <p:tag name="KSO_WM_TAG_VERSION" val="3.0"/>
  <p:tag name="KSO_WM_BEAUTIFY_FLAG" val="#wm#"/>
  <p:tag name="KSO_WM_UNIT_TYPE" val="i"/>
  <p:tag name="KSO_WM_UNIT_INDEX" val="37"/>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8"/>
  <p:tag name="KSO_WM_UNIT_LAYERLEVEL" val="1"/>
  <p:tag name="KSO_WM_TAG_VERSION" val="3.0"/>
  <p:tag name="KSO_WM_BEAUTIFY_FLAG" val="#wm#"/>
  <p:tag name="KSO_WM_UNIT_TYPE" val="i"/>
  <p:tag name="KSO_WM_UNIT_INDEX" val="38"/>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9"/>
  <p:tag name="KSO_WM_UNIT_LAYERLEVEL" val="1"/>
  <p:tag name="KSO_WM_TAG_VERSION" val="3.0"/>
  <p:tag name="KSO_WM_BEAUTIFY_FLAG" val="#wm#"/>
  <p:tag name="KSO_WM_UNIT_TYPE" val="i"/>
  <p:tag name="KSO_WM_UNIT_INDEX" val="39"/>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0"/>
  <p:tag name="KSO_WM_UNIT_LAYERLEVEL" val="1"/>
  <p:tag name="KSO_WM_TAG_VERSION" val="3.0"/>
  <p:tag name="KSO_WM_BEAUTIFY_FLAG" val="#wm#"/>
  <p:tag name="KSO_WM_UNIT_TYPE" val="i"/>
  <p:tag name="KSO_WM_UNIT_INDEX" val="40"/>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1"/>
  <p:tag name="KSO_WM_UNIT_LAYERLEVEL" val="1"/>
  <p:tag name="KSO_WM_TAG_VERSION" val="3.0"/>
  <p:tag name="KSO_WM_BEAUTIFY_FLAG" val="#wm#"/>
  <p:tag name="KSO_WM_UNIT_TYPE" val="i"/>
  <p:tag name="KSO_WM_UNIT_INDEX" val="4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2"/>
  <p:tag name="KSO_WM_UNIT_LAYERLEVEL" val="1"/>
  <p:tag name="KSO_WM_TAG_VERSION" val="3.0"/>
  <p:tag name="KSO_WM_BEAUTIFY_FLAG" val="#wm#"/>
  <p:tag name="KSO_WM_UNIT_TYPE" val="i"/>
  <p:tag name="KSO_WM_UNIT_INDEX" val="42"/>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3"/>
  <p:tag name="KSO_WM_UNIT_LAYERLEVEL" val="1"/>
  <p:tag name="KSO_WM_TAG_VERSION" val="3.0"/>
  <p:tag name="KSO_WM_BEAUTIFY_FLAG" val="#wm#"/>
  <p:tag name="KSO_WM_UNIT_TYPE" val="i"/>
  <p:tag name="KSO_WM_UNIT_INDEX" val="43"/>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8"/>
  <p:tag name="KSO_WM_UNIT_LAYERLEVEL" val="1"/>
  <p:tag name="KSO_WM_TAG_VERSION" val="3.0"/>
  <p:tag name="KSO_WM_BEAUTIFY_FLAG" val="#wm#"/>
  <p:tag name="KSO_WM_UNIT_TYPE" val="i"/>
  <p:tag name="KSO_WM_UNIT_INDEX" val="18"/>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4"/>
  <p:tag name="KSO_WM_UNIT_LAYERLEVEL" val="1"/>
  <p:tag name="KSO_WM_TAG_VERSION" val="3.0"/>
  <p:tag name="KSO_WM_BEAUTIFY_FLAG" val="#wm#"/>
  <p:tag name="KSO_WM_UNIT_TYPE" val="i"/>
  <p:tag name="KSO_WM_UNIT_INDEX" val="44"/>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5"/>
  <p:tag name="KSO_WM_UNIT_LAYERLEVEL" val="1"/>
  <p:tag name="KSO_WM_TAG_VERSION" val="3.0"/>
  <p:tag name="KSO_WM_BEAUTIFY_FLAG" val="#wm#"/>
  <p:tag name="KSO_WM_UNIT_TYPE" val="i"/>
  <p:tag name="KSO_WM_UNIT_INDEX" val="45"/>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6"/>
  <p:tag name="KSO_WM_UNIT_LAYERLEVEL" val="1"/>
  <p:tag name="KSO_WM_TAG_VERSION" val="3.0"/>
  <p:tag name="KSO_WM_BEAUTIFY_FLAG" val="#wm#"/>
  <p:tag name="KSO_WM_UNIT_TYPE" val="i"/>
  <p:tag name="KSO_WM_UNIT_INDEX" val="46"/>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7"/>
  <p:tag name="KSO_WM_UNIT_LAYERLEVEL" val="1"/>
  <p:tag name="KSO_WM_TAG_VERSION" val="3.0"/>
  <p:tag name="KSO_WM_BEAUTIFY_FLAG" val="#wm#"/>
  <p:tag name="KSO_WM_UNIT_TYPE" val="i"/>
  <p:tag name="KSO_WM_UNIT_INDEX" val="47"/>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8"/>
  <p:tag name="KSO_WM_UNIT_LAYERLEVEL" val="1"/>
  <p:tag name="KSO_WM_TAG_VERSION" val="3.0"/>
  <p:tag name="KSO_WM_BEAUTIFY_FLAG" val="#wm#"/>
  <p:tag name="KSO_WM_UNIT_TYPE" val="i"/>
  <p:tag name="KSO_WM_UNIT_INDEX" val="48"/>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9"/>
  <p:tag name="KSO_WM_UNIT_LAYERLEVEL" val="1"/>
  <p:tag name="KSO_WM_TAG_VERSION" val="3.0"/>
  <p:tag name="KSO_WM_BEAUTIFY_FLAG" val="#wm#"/>
  <p:tag name="KSO_WM_UNIT_TYPE" val="i"/>
  <p:tag name="KSO_WM_UNIT_INDEX" val="49"/>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19"/>
  <p:tag name="KSO_WM_UNIT_LAYERLEVEL" val="1"/>
  <p:tag name="KSO_WM_TAG_VERSION" val="3.0"/>
  <p:tag name="KSO_WM_BEAUTIFY_FLAG" val="#wm#"/>
  <p:tag name="KSO_WM_UNIT_TYPE" val="i"/>
  <p:tag name="KSO_WM_UNIT_INDEX" val="19"/>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50"/>
  <p:tag name="KSO_WM_UNIT_LAYERLEVEL" val="1"/>
  <p:tag name="KSO_WM_TAG_VERSION" val="3.0"/>
  <p:tag name="KSO_WM_BEAUTIFY_FLAG" val="#wm#"/>
  <p:tag name="KSO_WM_UNIT_TYPE" val="i"/>
  <p:tag name="KSO_WM_UNIT_INDEX" val="50"/>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0"/>
  <p:tag name="KSO_WM_UNIT_LAYERLEVEL" val="1"/>
  <p:tag name="KSO_WM_TAG_VERSION" val="3.0"/>
  <p:tag name="KSO_WM_BEAUTIFY_FLAG" val="#wm#"/>
  <p:tag name="KSO_WM_UNIT_TYPE" val="i"/>
  <p:tag name="KSO_WM_UNIT_INDEX" val="20"/>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1"/>
  <p:tag name="KSO_WM_UNIT_LAYERLEVEL" val="1"/>
  <p:tag name="KSO_WM_TAG_VERSION" val="3.0"/>
  <p:tag name="KSO_WM_BEAUTIFY_FLAG" val="#wm#"/>
  <p:tag name="KSO_WM_UNIT_TYPE" val="i"/>
  <p:tag name="KSO_WM_UNIT_INDEX" val="21"/>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2"/>
  <p:tag name="KSO_WM_UNIT_LAYERLEVEL" val="1"/>
  <p:tag name="KSO_WM_TAG_VERSION" val="3.0"/>
  <p:tag name="KSO_WM_BEAUTIFY_FLAG" val="#wm#"/>
  <p:tag name="KSO_WM_UNIT_TYPE" val="i"/>
  <p:tag name="KSO_WM_UNIT_INDEX" val="22"/>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BEAUTIFY_FLAG" val="#wm#"/>
  <p:tag name="KSO_WM_UNIT_TYPE" val="i"/>
  <p:tag name="KSO_WM_UNIT_INDEX" val="3"/>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BEAUTIFY_FLAG" val="#wm#"/>
  <p:tag name="KSO_WM_UNIT_TYPE" val="i"/>
  <p:tag name="KSO_WM_UNIT_INDEX" val="4"/>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BEAUTIFY_FLAG" val="#wm#"/>
  <p:tag name="KSO_WM_UNIT_TYPE" val="i"/>
  <p:tag name="KSO_WM_UNIT_INDEX" val="5"/>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BEAUTIFY_FLAG" val="#wm#"/>
  <p:tag name="KSO_WM_UNIT_TYPE" val="i"/>
  <p:tag name="KSO_WM_UNIT_INDEX" val="6"/>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BEAUTIFY_FLAG" val="#wm#"/>
  <p:tag name="KSO_WM_UNIT_TYPE" val="i"/>
  <p:tag name="KSO_WM_UNIT_INDEX" val="7"/>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BEAUTIFY_FLAG" val="#wm#"/>
  <p:tag name="KSO_WM_UNIT_TYPE" val="i"/>
  <p:tag name="KSO_WM_UNIT_INDEX" val="8"/>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3"/>
  <p:tag name="KSO_WM_UNIT_LAYERLEVEL" val="1"/>
  <p:tag name="KSO_WM_TAG_VERSION" val="3.0"/>
  <p:tag name="KSO_WM_BEAUTIFY_FLAG" val="#wm#"/>
  <p:tag name="KSO_WM_UNIT_TYPE" val="i"/>
  <p:tag name="KSO_WM_UNIT_INDEX" val="23"/>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BEAUTIFY_FLAG" val="#wm#"/>
  <p:tag name="KSO_WM_UNIT_TYPE" val="i"/>
  <p:tag name="KSO_WM_UNIT_INDEX" val="9"/>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BEAUTIFY_FLAG" val="#wm#"/>
  <p:tag name="KSO_WM_UNIT_TYPE" val="i"/>
  <p:tag name="KSO_WM_UNIT_INDEX" val="10"/>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BEAUTIFY_FLAG" val="#wm#"/>
  <p:tag name="KSO_WM_UNIT_TYPE" val="i"/>
  <p:tag name="KSO_WM_UNIT_INDEX" val="11"/>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BEAUTIFY_FLAG" val="#wm#"/>
  <p:tag name="KSO_WM_UNIT_TYPE" val="i"/>
  <p:tag name="KSO_WM_UNIT_INDEX" val="12"/>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BEAUTIFY_FLAG" val="#wm#"/>
  <p:tag name="KSO_WM_UNIT_TYPE" val="i"/>
  <p:tag name="KSO_WM_UNIT_INDEX" val="13"/>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BEAUTIFY_FLAG" val="#wm#"/>
  <p:tag name="KSO_WM_UNIT_TYPE" val="i"/>
  <p:tag name="KSO_WM_UNIT_INDEX" val="14"/>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5"/>
  <p:tag name="KSO_WM_UNIT_LAYERLEVEL" val="1"/>
  <p:tag name="KSO_WM_TAG_VERSION" val="3.0"/>
  <p:tag name="KSO_WM_BEAUTIFY_FLAG" val="#wm#"/>
  <p:tag name="KSO_WM_UNIT_TYPE" val="i"/>
  <p:tag name="KSO_WM_UNIT_INDEX" val="15"/>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6"/>
  <p:tag name="KSO_WM_UNIT_LAYERLEVEL" val="1"/>
  <p:tag name="KSO_WM_TAG_VERSION" val="3.0"/>
  <p:tag name="KSO_WM_BEAUTIFY_FLAG" val="#wm#"/>
  <p:tag name="KSO_WM_UNIT_TYPE" val="i"/>
  <p:tag name="KSO_WM_UNIT_INDEX" val="16"/>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7"/>
  <p:tag name="KSO_WM_UNIT_LAYERLEVEL" val="1"/>
  <p:tag name="KSO_WM_TAG_VERSION" val="3.0"/>
  <p:tag name="KSO_WM_BEAUTIFY_FLAG" val="#wm#"/>
  <p:tag name="KSO_WM_UNIT_TYPE" val="i"/>
  <p:tag name="KSO_WM_UNIT_INDEX" val="17"/>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8"/>
  <p:tag name="KSO_WM_UNIT_LAYERLEVEL" val="1"/>
  <p:tag name="KSO_WM_TAG_VERSION" val="3.0"/>
  <p:tag name="KSO_WM_BEAUTIFY_FLAG" val="#wm#"/>
  <p:tag name="KSO_WM_UNIT_TYPE" val="i"/>
  <p:tag name="KSO_WM_UNIT_INDEX" val="18"/>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BEAUTIFY_FLAG" val="#wm#"/>
  <p:tag name="KSO_WM_UNIT_TYPE" val="i"/>
  <p:tag name="KSO_WM_UNIT_INDEX" val="4"/>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4"/>
  <p:tag name="KSO_WM_UNIT_LAYERLEVEL" val="1"/>
  <p:tag name="KSO_WM_TAG_VERSION" val="3.0"/>
  <p:tag name="KSO_WM_BEAUTIFY_FLAG" val="#wm#"/>
  <p:tag name="KSO_WM_UNIT_TYPE" val="i"/>
  <p:tag name="KSO_WM_UNIT_INDEX" val="24"/>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19"/>
  <p:tag name="KSO_WM_UNIT_LAYERLEVEL" val="1"/>
  <p:tag name="KSO_WM_TAG_VERSION" val="3.0"/>
  <p:tag name="KSO_WM_BEAUTIFY_FLAG" val="#wm#"/>
  <p:tag name="KSO_WM_UNIT_TYPE" val="i"/>
  <p:tag name="KSO_WM_UNIT_INDEX" val="19"/>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0"/>
  <p:tag name="KSO_WM_UNIT_LAYERLEVEL" val="1"/>
  <p:tag name="KSO_WM_TAG_VERSION" val="3.0"/>
  <p:tag name="KSO_WM_BEAUTIFY_FLAG" val="#wm#"/>
  <p:tag name="KSO_WM_UNIT_TYPE" val="i"/>
  <p:tag name="KSO_WM_UNIT_INDEX" val="20"/>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1"/>
  <p:tag name="KSO_WM_UNIT_LAYERLEVEL" val="1"/>
  <p:tag name="KSO_WM_TAG_VERSION" val="3.0"/>
  <p:tag name="KSO_WM_BEAUTIFY_FLAG" val="#wm#"/>
  <p:tag name="KSO_WM_UNIT_TYPE" val="i"/>
  <p:tag name="KSO_WM_UNIT_INDEX" val="21"/>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2"/>
  <p:tag name="KSO_WM_UNIT_LAYERLEVEL" val="1"/>
  <p:tag name="KSO_WM_TAG_VERSION" val="3.0"/>
  <p:tag name="KSO_WM_BEAUTIFY_FLAG" val="#wm#"/>
  <p:tag name="KSO_WM_UNIT_TYPE" val="i"/>
  <p:tag name="KSO_WM_UNIT_INDEX" val="22"/>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3"/>
  <p:tag name="KSO_WM_UNIT_LAYERLEVEL" val="1"/>
  <p:tag name="KSO_WM_TAG_VERSION" val="3.0"/>
  <p:tag name="KSO_WM_BEAUTIFY_FLAG" val="#wm#"/>
  <p:tag name="KSO_WM_UNIT_TYPE" val="i"/>
  <p:tag name="KSO_WM_UNIT_INDEX" val="23"/>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4"/>
  <p:tag name="KSO_WM_UNIT_LAYERLEVEL" val="1"/>
  <p:tag name="KSO_WM_TAG_VERSION" val="3.0"/>
  <p:tag name="KSO_WM_BEAUTIFY_FLAG" val="#wm#"/>
  <p:tag name="KSO_WM_UNIT_TYPE" val="i"/>
  <p:tag name="KSO_WM_UNIT_INDEX" val="24"/>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5"/>
  <p:tag name="KSO_WM_UNIT_LAYERLEVEL" val="1"/>
  <p:tag name="KSO_WM_TAG_VERSION" val="3.0"/>
  <p:tag name="KSO_WM_BEAUTIFY_FLAG" val="#wm#"/>
  <p:tag name="KSO_WM_UNIT_TYPE" val="i"/>
  <p:tag name="KSO_WM_UNIT_INDEX" val="25"/>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6"/>
  <p:tag name="KSO_WM_UNIT_LAYERLEVEL" val="1"/>
  <p:tag name="KSO_WM_TAG_VERSION" val="3.0"/>
  <p:tag name="KSO_WM_BEAUTIFY_FLAG" val="#wm#"/>
  <p:tag name="KSO_WM_UNIT_TYPE" val="i"/>
  <p:tag name="KSO_WM_UNIT_INDEX" val="26"/>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7"/>
  <p:tag name="KSO_WM_UNIT_LAYERLEVEL" val="1"/>
  <p:tag name="KSO_WM_TAG_VERSION" val="3.0"/>
  <p:tag name="KSO_WM_BEAUTIFY_FLAG" val="#wm#"/>
  <p:tag name="KSO_WM_UNIT_TYPE" val="i"/>
  <p:tag name="KSO_WM_UNIT_INDEX" val="27"/>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8"/>
  <p:tag name="KSO_WM_UNIT_LAYERLEVEL" val="1"/>
  <p:tag name="KSO_WM_TAG_VERSION" val="3.0"/>
  <p:tag name="KSO_WM_BEAUTIFY_FLAG" val="#wm#"/>
  <p:tag name="KSO_WM_UNIT_TYPE" val="i"/>
  <p:tag name="KSO_WM_UNIT_INDEX" val="28"/>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5"/>
  <p:tag name="KSO_WM_UNIT_LAYERLEVEL" val="1"/>
  <p:tag name="KSO_WM_TAG_VERSION" val="3.0"/>
  <p:tag name="KSO_WM_BEAUTIFY_FLAG" val="#wm#"/>
  <p:tag name="KSO_WM_UNIT_TYPE" val="i"/>
  <p:tag name="KSO_WM_UNIT_INDEX" val="25"/>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9"/>
  <p:tag name="KSO_WM_UNIT_LAYERLEVEL" val="1"/>
  <p:tag name="KSO_WM_TAG_VERSION" val="3.0"/>
  <p:tag name="KSO_WM_BEAUTIFY_FLAG" val="#wm#"/>
  <p:tag name="KSO_WM_UNIT_TYPE" val="i"/>
  <p:tag name="KSO_WM_UNIT_INDEX" val="29"/>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0"/>
  <p:tag name="KSO_WM_UNIT_LAYERLEVEL" val="1"/>
  <p:tag name="KSO_WM_TAG_VERSION" val="3.0"/>
  <p:tag name="KSO_WM_BEAUTIFY_FLAG" val="#wm#"/>
  <p:tag name="KSO_WM_UNIT_TYPE" val="i"/>
  <p:tag name="KSO_WM_UNIT_INDEX" val="30"/>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1"/>
  <p:tag name="KSO_WM_UNIT_LAYERLEVEL" val="1"/>
  <p:tag name="KSO_WM_TAG_VERSION" val="3.0"/>
  <p:tag name="KSO_WM_BEAUTIFY_FLAG" val="#wm#"/>
  <p:tag name="KSO_WM_UNIT_TYPE" val="i"/>
  <p:tag name="KSO_WM_UNIT_INDEX" val="31"/>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2"/>
  <p:tag name="KSO_WM_UNIT_LAYERLEVEL" val="1"/>
  <p:tag name="KSO_WM_TAG_VERSION" val="3.0"/>
  <p:tag name="KSO_WM_BEAUTIFY_FLAG" val="#wm#"/>
  <p:tag name="KSO_WM_UNIT_TYPE" val="i"/>
  <p:tag name="KSO_WM_UNIT_INDEX" val="32"/>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3"/>
  <p:tag name="KSO_WM_UNIT_LAYERLEVEL" val="1"/>
  <p:tag name="KSO_WM_TAG_VERSION" val="3.0"/>
  <p:tag name="KSO_WM_BEAUTIFY_FLAG" val="#wm#"/>
  <p:tag name="KSO_WM_UNIT_TYPE" val="i"/>
  <p:tag name="KSO_WM_UNIT_INDEX" val="33"/>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4"/>
  <p:tag name="KSO_WM_UNIT_LAYERLEVEL" val="1"/>
  <p:tag name="KSO_WM_TAG_VERSION" val="3.0"/>
  <p:tag name="KSO_WM_BEAUTIFY_FLAG" val="#wm#"/>
  <p:tag name="KSO_WM_UNIT_TYPE" val="i"/>
  <p:tag name="KSO_WM_UNIT_INDEX" val="34"/>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5"/>
  <p:tag name="KSO_WM_UNIT_LAYERLEVEL" val="1"/>
  <p:tag name="KSO_WM_TAG_VERSION" val="3.0"/>
  <p:tag name="KSO_WM_BEAUTIFY_FLAG" val="#wm#"/>
  <p:tag name="KSO_WM_UNIT_TYPE" val="i"/>
  <p:tag name="KSO_WM_UNIT_INDEX" val="35"/>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6"/>
  <p:tag name="KSO_WM_UNIT_LAYERLEVEL" val="1"/>
  <p:tag name="KSO_WM_TAG_VERSION" val="3.0"/>
  <p:tag name="KSO_WM_BEAUTIFY_FLAG" val="#wm#"/>
  <p:tag name="KSO_WM_UNIT_TYPE" val="i"/>
  <p:tag name="KSO_WM_UNIT_INDEX" val="36"/>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7"/>
  <p:tag name="KSO_WM_UNIT_LAYERLEVEL" val="1"/>
  <p:tag name="KSO_WM_TAG_VERSION" val="3.0"/>
  <p:tag name="KSO_WM_BEAUTIFY_FLAG" val="#wm#"/>
  <p:tag name="KSO_WM_UNIT_TYPE" val="i"/>
  <p:tag name="KSO_WM_UNIT_INDEX" val="37"/>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8"/>
  <p:tag name="KSO_WM_UNIT_LAYERLEVEL" val="1"/>
  <p:tag name="KSO_WM_TAG_VERSION" val="3.0"/>
  <p:tag name="KSO_WM_BEAUTIFY_FLAG" val="#wm#"/>
  <p:tag name="KSO_WM_UNIT_TYPE" val="i"/>
  <p:tag name="KSO_WM_UNIT_INDEX" val="38"/>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6"/>
  <p:tag name="KSO_WM_UNIT_LAYERLEVEL" val="1"/>
  <p:tag name="KSO_WM_TAG_VERSION" val="3.0"/>
  <p:tag name="KSO_WM_BEAUTIFY_FLAG" val="#wm#"/>
  <p:tag name="KSO_WM_UNIT_TYPE" val="i"/>
  <p:tag name="KSO_WM_UNIT_INDEX" val="26"/>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39"/>
  <p:tag name="KSO_WM_UNIT_LAYERLEVEL" val="1"/>
  <p:tag name="KSO_WM_TAG_VERSION" val="3.0"/>
  <p:tag name="KSO_WM_BEAUTIFY_FLAG" val="#wm#"/>
  <p:tag name="KSO_WM_UNIT_TYPE" val="i"/>
  <p:tag name="KSO_WM_UNIT_INDEX" val="39"/>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0"/>
  <p:tag name="KSO_WM_UNIT_LAYERLEVEL" val="1"/>
  <p:tag name="KSO_WM_TAG_VERSION" val="3.0"/>
  <p:tag name="KSO_WM_BEAUTIFY_FLAG" val="#wm#"/>
  <p:tag name="KSO_WM_UNIT_TYPE" val="i"/>
  <p:tag name="KSO_WM_UNIT_INDEX" val="40"/>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6"/>
  <p:tag name="KSO_WM_UNIT_LAYERLEVEL" val="1"/>
  <p:tag name="KSO_WM_TAG_VERSION" val="3.0"/>
  <p:tag name="KSO_WM_BEAUTIFY_FLAG" val="#wm#"/>
  <p:tag name="KSO_WM_UNIT_PRESET_TEXT" val="公司名占位符"/>
  <p:tag name="KSO_WM_UNIT_NOCLEAR" val="0"/>
  <p:tag name="KSO_WM_UNIT_VALUE" val="10"/>
  <p:tag name="KSO_WM_UNIT_TYPE" val="f"/>
  <p:tag name="KSO_WM_UNIT_INDEX" val="6"/>
  <p:tag name="KSO_WM_UNIT_SUBTYPE" val="g"/>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41"/>
  <p:tag name="KSO_WM_UNIT_LAYERLEVEL" val="1"/>
  <p:tag name="KSO_WM_TAG_VERSION" val="3.0"/>
  <p:tag name="KSO_WM_BEAUTIFY_FLAG" val="#wm#"/>
  <p:tag name="KSO_WM_UNIT_TYPE" val="i"/>
  <p:tag name="KSO_WM_UNIT_INDEX" val="4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7"/>
  <p:tag name="KSO_WM_UNIT_LAYERLEVEL" val="1"/>
  <p:tag name="KSO_WM_TAG_VERSION" val="3.0"/>
  <p:tag name="KSO_WM_BEAUTIFY_FLAG" val="#wm#"/>
  <p:tag name="KSO_WM_UNIT_TYPE" val="i"/>
  <p:tag name="KSO_WM_UNIT_INDEX" val="27"/>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20"/>
</p:tagLst>
</file>

<file path=ppt/tags/tag43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611"/>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20"/>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20"/>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8"/>
  <p:tag name="KSO_WM_UNIT_LAYERLEVEL" val="1"/>
  <p:tag name="KSO_WM_TAG_VERSION" val="3.0"/>
  <p:tag name="KSO_WM_BEAUTIFY_FLAG" val="#wm#"/>
  <p:tag name="KSO_WM_UNIT_TYPE" val="i"/>
  <p:tag name="KSO_WM_UNIT_INDEX" val="28"/>
</p:tagLst>
</file>

<file path=ppt/tags/tag4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9"/>
  <p:tag name="KSO_WM_UNIT_LAYERLEVEL" val="1"/>
  <p:tag name="KSO_WM_TAG_VERSION" val="3.0"/>
  <p:tag name="KSO_WM_BEAUTIFY_FLAG" val="#wm#"/>
  <p:tag name="KSO_WM_UNIT_TYPE" val="i"/>
  <p:tag name="KSO_WM_UNIT_INDEX" val="29"/>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0"/>
  <p:tag name="KSO_WM_UNIT_LAYERLEVEL" val="1"/>
  <p:tag name="KSO_WM_TAG_VERSION" val="3.0"/>
  <p:tag name="KSO_WM_BEAUTIFY_FLAG" val="#wm#"/>
  <p:tag name="KSO_WM_UNIT_TYPE" val="i"/>
  <p:tag name="KSO_WM_UNIT_INDEX" val="30"/>
</p:tagLst>
</file>

<file path=ppt/tags/tag4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461.xml><?xml version="1.0" encoding="utf-8"?>
<p:tagLst xmlns:a="http://schemas.openxmlformats.org/drawingml/2006/main" xmlns:r="http://schemas.openxmlformats.org/officeDocument/2006/relationships"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46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286"/>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1"/>
  <p:tag name="KSO_WM_UNIT_LAYERLEVEL" val="1"/>
  <p:tag name="KSO_WM_TAG_VERSION" val="3.0"/>
  <p:tag name="KSO_WM_BEAUTIFY_FLAG" val="#wm#"/>
  <p:tag name="KSO_WM_UNIT_TYPE" val="i"/>
  <p:tag name="KSO_WM_UNIT_INDEX" val="31"/>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73.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75.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2"/>
  <p:tag name="KSO_WM_UNIT_LAYERLEVEL" val="1"/>
  <p:tag name="KSO_WM_TAG_VERSION" val="3.0"/>
  <p:tag name="KSO_WM_BEAUTIFY_FLAG" val="#wm#"/>
  <p:tag name="KSO_WM_UNIT_TYPE" val="i"/>
  <p:tag name="KSO_WM_UNIT_INDEX" val="32"/>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3"/>
  <p:tag name="KSO_WM_UNIT_LAYERLEVEL" val="1"/>
  <p:tag name="KSO_WM_TAG_VERSION" val="3.0"/>
  <p:tag name="KSO_WM_BEAUTIFY_FLAG" val="#wm#"/>
  <p:tag name="KSO_WM_UNIT_TYPE" val="i"/>
  <p:tag name="KSO_WM_UNIT_INDEX" val="33"/>
</p:tagLst>
</file>

<file path=ppt/tags/tag4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4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4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498.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5"/>
  <p:tag name="KSO_WM_UNIT_LAYERLEVEL" val="1"/>
  <p:tag name="KSO_WM_TAG_VERSION" val="3.0"/>
  <p:tag name="KSO_WM_BEAUTIFY_FLAG" val="#wm#"/>
  <p:tag name="KSO_WM_UNIT_TYPE" val="i"/>
  <p:tag name="KSO_WM_UNIT_INDEX" val="5"/>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4"/>
  <p:tag name="KSO_WM_UNIT_LAYERLEVEL" val="1"/>
  <p:tag name="KSO_WM_TAG_VERSION" val="3.0"/>
  <p:tag name="KSO_WM_BEAUTIFY_FLAG" val="#wm#"/>
  <p:tag name="KSO_WM_UNIT_TYPE" val="i"/>
  <p:tag name="KSO_WM_UNIT_INDEX" val="34"/>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01.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502.xml><?xml version="1.0" encoding="utf-8"?>
<p:tagLst xmlns:a="http://schemas.openxmlformats.org/drawingml/2006/main" xmlns:r="http://schemas.openxmlformats.org/officeDocument/2006/relationships" xmlns:p="http://schemas.openxmlformats.org/presentationml/2006/main">
  <p:tag name="KSO_WM_SLIDE_ID" val="custom20238141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8141"/>
  <p:tag name="KSO_WM_SLIDE_LAYOUT" val="a_b_f"/>
  <p:tag name="KSO_WM_SLIDE_LAYOUT_CNT" val="1_1_2"/>
  <p:tag name="KSO_WM_SLIDE_TYPE" val="title"/>
  <p:tag name="KSO_WM_SLIDE_SUBTYPE" val="pureTxt"/>
  <p:tag name="KSO_WM_TEMPLATE_THUMBS_INDEX" val="1、9"/>
  <p:tag name="KSO_WM_SPECIAL_SOURCE" val="bdnull"/>
  <p:tag name="KSO_WM_SLIDE_THEME_ID" val="3323448"/>
  <p:tag name="KSO_WM_SLIDE_THEME_NAME" val="Z_20238141_Blue Cartoon Healthcare"/>
</p:tagLst>
</file>

<file path=ppt/tags/tag5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141_1*a*1"/>
  <p:tag name="KSO_WM_TEMPLATE_CATEGORY" val="custom"/>
  <p:tag name="KSO_WM_TEMPLATE_INDEX" val="20238141"/>
  <p:tag name="KSO_WM_UNIT_LAYERLEVEL" val="1"/>
  <p:tag name="KSO_WM_TAG_VERSION" val="3.0"/>
  <p:tag name="KSO_WM_BEAUTIFY_FLAG" val="#wm#"/>
  <p:tag name="KSO_WM_UNIT_PRESET_TEXT" val="The title goes here"/>
</p:tagLst>
</file>

<file path=ppt/tags/tag504.xml><?xml version="1.0" encoding="utf-8"?>
<p:tagLst xmlns:a="http://schemas.openxmlformats.org/drawingml/2006/main" xmlns:r="http://schemas.openxmlformats.org/officeDocument/2006/relationships" xmlns:p="http://schemas.openxmlformats.org/presentationml/2006/main">
  <p:tag name="KSO_WM_UNIT_VALUE" val="1907*1748"/>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TEMPLATE_CATEGORY" val="custom"/>
  <p:tag name="KSO_WM_TEMPLATE_INDEX" val="20238268"/>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5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8141_1*b*1"/>
  <p:tag name="KSO_WM_TEMPLATE_CATEGORY" val="custom"/>
  <p:tag name="KSO_WM_TEMPLATE_INDEX" val="20238141"/>
  <p:tag name="KSO_WM_UNIT_LAYERLEVEL" val="1"/>
  <p:tag name="KSO_WM_TAG_VERSION" val="3.0"/>
  <p:tag name="KSO_WM_BEAUTIFY_FLAG" val="#wm#"/>
  <p:tag name="KSO_WM_UNIT_PRESET_TEXT" val="Add description"/>
</p:tagLst>
</file>

<file path=ppt/tags/tag506.xml><?xml version="1.0" encoding="utf-8"?>
<p:tagLst xmlns:a="http://schemas.openxmlformats.org/drawingml/2006/main" xmlns:r="http://schemas.openxmlformats.org/officeDocument/2006/relationships" xmlns:p="http://schemas.openxmlformats.org/presentationml/2006/main">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custom20238141_1*f*5"/>
  <p:tag name="KSO_WM_TEMPLATE_CATEGORY" val="custom"/>
  <p:tag name="KSO_WM_TEMPLATE_INDEX" val="20238141"/>
  <p:tag name="KSO_WM_UNIT_LAYERLEVEL" val="1"/>
  <p:tag name="KSO_WM_TAG_VERSION" val="3.0"/>
  <p:tag name="KSO_WM_BEAUTIFY_FLAG" val="#wm#"/>
  <p:tag name="KSO_WM_UNIT_SUBTYPE" val="g"/>
  <p:tag name="KSO_WM_UNIT_PRESET_TEXT" val="Click here to add text"/>
</p:tagLst>
</file>

<file path=ppt/tags/tag5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141_1*a*1"/>
  <p:tag name="KSO_WM_TEMPLATE_CATEGORY" val="custom"/>
  <p:tag name="KSO_WM_TEMPLATE_INDEX" val="20238141"/>
  <p:tag name="KSO_WM_UNIT_LAYERLEVEL" val="1"/>
  <p:tag name="KSO_WM_TAG_VERSION" val="3.0"/>
  <p:tag name="KSO_WM_BEAUTIFY_FLAG" val="#wm#"/>
  <p:tag name="KSO_WM_UNIT_PRESET_TEXT" val="The title goes here"/>
</p:tagLst>
</file>

<file path=ppt/tags/tag508.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LAYOUT" val="a_d_l"/>
  <p:tag name="KSO_WM_SLIDE_LAYOUT_CNT" val="1_1_1"/>
  <p:tag name="KSO_WM_SPECIAL_SOURCE" val="bdnull"/>
  <p:tag name="KSO_WM_SLIDE_TYPE" val="text"/>
  <p:tag name="KSO_WM_SLIDE_SIZE" val="413.85*249.95"/>
  <p:tag name="KSO_WM_SLIDE_POSITION" val="495.9*204.7"/>
  <p:tag name="KSO_WM_ASSIST_SLIDE" val="1"/>
  <p:tag name="KSO_WM_DIAGRAM_GROUP_CODE" val="l1-1"/>
  <p:tag name="KSO_WM_SLIDE_DIAGTYPE" val="l"/>
  <p:tag name="KSO_WM_SLIDE_SUBTYPE" val="picTxt"/>
  <p:tag name="KSO_WM_TEMPLATE_INDEX" val="20238268"/>
  <p:tag name="KSO_WM_TEMPLATE_SUBCATEGORY" val="0"/>
  <p:tag name="KSO_WM_SLIDE_INDEX" val="1"/>
  <p:tag name="KSO_WM_TAG_VERSION" val="3.0"/>
  <p:tag name="KSO_WM_SLIDE_ID" val="custom20238268_1"/>
  <p:tag name="KSO_WM_SLIDE_ITEM_CNT" val="2"/>
</p:tagLst>
</file>

<file path=ppt/tags/tag509.xml><?xml version="1.0" encoding="utf-8"?>
<p:tagLst xmlns:a="http://schemas.openxmlformats.org/drawingml/2006/main" xmlns:r="http://schemas.openxmlformats.org/officeDocument/2006/relationships" xmlns:p="http://schemas.openxmlformats.org/presentationml/2006/main">
  <p:tag name="KSO_WM_UNIT_VALUE" val="1907*1748"/>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TEMPLATE_CATEGORY" val="custom"/>
  <p:tag name="KSO_WM_TEMPLATE_INDEX" val="20238268"/>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5"/>
  <p:tag name="KSO_WM_UNIT_LAYERLEVEL" val="1"/>
  <p:tag name="KSO_WM_TAG_VERSION" val="3.0"/>
  <p:tag name="KSO_WM_BEAUTIFY_FLAG" val="#wm#"/>
  <p:tag name="KSO_WM_UNIT_TYPE" val="i"/>
  <p:tag name="KSO_WM_UNIT_INDEX" val="35"/>
</p:tagLst>
</file>

<file path=ppt/tags/tag510.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511.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512.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513.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514.xml><?xml version="1.0" encoding="utf-8"?>
<p:tagLst xmlns:a="http://schemas.openxmlformats.org/drawingml/2006/main" xmlns:r="http://schemas.openxmlformats.org/officeDocument/2006/relationships" xmlns:p="http://schemas.openxmlformats.org/presentationml/2006/main">
  <p:tag name="KSO_WM_UNIT_INDEX" val="3"/>
  <p:tag name="KSO_WM_UNIT_TYPE" val="k"/>
  <p:tag name="KSO_WM_BEAUTIFY_FLAG" val="#wm#"/>
</p:tagLst>
</file>

<file path=ppt/tags/tag5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TEMPLATE_CATEGORY" val="custom"/>
  <p:tag name="KSO_WM_UNIT_LAYERLEVEL" val="1"/>
  <p:tag name="KSO_WM_TAG_VERSION" val="3.0"/>
  <p:tag name="KSO_WM_BEAUTIFY_FLAG" val="#wm#"/>
  <p:tag name="KSO_WM_TEMPLATE_INDEX" val="20238268"/>
  <p:tag name="KSO_WM_UNIT_TEXT_FILL_FORE_SCHEMECOLOR_INDEX" val="13"/>
  <p:tag name="KSO_WM_UNIT_TEXT_FILL_TYPE" val="1"/>
  <p:tag name="KSO_WM_UNIT_USESOURCEFORMAT_APPLY" val="1"/>
  <p:tag name="KSO_WM_UNIT_PRESET_TEXT" val="Your title here"/>
  <p:tag name="KSO_WM_UNIT_TEXT_SUBTYPE" val="a"/>
  <p:tag name="KSO_WM_UNIT_SUBTYPE" val="a"/>
</p:tagLst>
</file>

<file path=ppt/tags/tag516.xml><?xml version="1.0" encoding="utf-8"?>
<p:tagLst xmlns:a="http://schemas.openxmlformats.org/drawingml/2006/main" xmlns:r="http://schemas.openxmlformats.org/officeDocument/2006/relationships" xmlns:p="http://schemas.openxmlformats.org/presentationml/2006/main">
  <p:tag name="KSO_WM_SLIDE_ID" val="custom20238141_4"/>
  <p:tag name="KSO_WM_TEMPLATE_SUBCATEGORY" val="0"/>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8141"/>
  <p:tag name="KSO_WM_SLIDE_TYPE" val="contents"/>
  <p:tag name="KSO_WM_SLIDE_SUBTYPE" val="diag"/>
  <p:tag name="KSO_WM_DIAGRAM_GROUP_CODE" val="l1-1"/>
  <p:tag name="KSO_WM_SLIDE_DIAGTYPE" val="l"/>
  <p:tag name="KSO_WM_SLIDE_LAYOUT" val="a_l"/>
  <p:tag name="KSO_WM_SLIDE_LAYOUT_CNT" val="1_1"/>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a*1"/>
  <p:tag name="KSO_WM_TEMPLATE_CATEGORY" val="custom"/>
  <p:tag name="KSO_WM_TEMPLATE_INDEX" val="20238141"/>
  <p:tag name="KSO_WM_UNIT_LAYERLEVEL" val="1"/>
  <p:tag name="KSO_WM_TAG_VERSION" val="3.0"/>
  <p:tag name="KSO_WM_BEAUTIFY_FLAG" val="#wm#"/>
  <p:tag name="KSO_WM_UNIT_ISCONTENTSTITLE" val="1"/>
  <p:tag name="KSO_WM_UNIT_ISNUMDGMTITLE" val="0"/>
  <p:tag name="KSO_WM_UNIT_NOCLEAR" val="0"/>
  <p:tag name="KSO_WM_UNIT_VALUE" val="9"/>
  <p:tag name="KSO_WM_DIAGRAM_GROUP_CODE" val="l1-1"/>
  <p:tag name="KSO_WM_UNIT_TYPE" val="a"/>
  <p:tag name="KSO_WM_UNIT_INDEX" val="1"/>
  <p:tag name="KSO_WM_UNIT_PRESET_TEXT" val="Contents "/>
  <p:tag name="KSO_WM_UNIT_TEXT_FILL_FORE_SCHEMECOLOR_INDEX" val="15"/>
  <p:tag name="KSO_WM_UNIT_TEXT_FILL_TYPE" val="1"/>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i*1_2_2"/>
  <p:tag name="KSO_WM_TEMPLATE_CATEGORY" val="custom"/>
  <p:tag name="KSO_WM_TEMPLATE_INDEX" val="20238141"/>
  <p:tag name="KSO_WM_UNIT_LAYERLEVEL" val="1_1_1"/>
  <p:tag name="KSO_WM_TAG_VERSION" val="3.0"/>
  <p:tag name="KSO_WM_BEAUTIFY_FLAG" val="#wm#"/>
  <p:tag name="KSO_WM_DIAGRAM_GROUP_CODE" val="l1-1"/>
  <p:tag name="KSO_WM_UNIT_TYPE" val="l_h_i"/>
  <p:tag name="KSO_WM_UNIT_INDEX" val="1_2_2"/>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5,&quot;pos&quot;:0.7099999785423279,&quot;transparency&quot;:0},{&quot;brightness&quot;:0.800000011920929,&quot;colorType&quot;:1,&quot;foreColorIndex&quot;:5,&quot;pos&quot;:0.27000001072883606,&quot;transparency&quot;:0},{&quot;brightness&quot;:0.800000011920929,&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5"/>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i*1_3_2"/>
  <p:tag name="KSO_WM_TEMPLATE_CATEGORY" val="custom"/>
  <p:tag name="KSO_WM_TEMPLATE_INDEX" val="20238141"/>
  <p:tag name="KSO_WM_UNIT_LAYERLEVEL" val="1_1_1"/>
  <p:tag name="KSO_WM_TAG_VERSION" val="3.0"/>
  <p:tag name="KSO_WM_BEAUTIFY_FLAG" val="#wm#"/>
  <p:tag name="KSO_WM_DIAGRAM_GROUP_CODE" val="l1-1"/>
  <p:tag name="KSO_WM_UNIT_TYPE" val="l_h_i"/>
  <p:tag name="KSO_WM_UNIT_INDEX" val="1_3_2"/>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5,&quot;pos&quot;:0.7099999785423279,&quot;transparency&quot;:0},{&quot;brightness&quot;:0.800000011920929,&quot;colorType&quot;:1,&quot;foreColorIndex&quot;:5,&quot;pos&quot;:0.27000001072883606,&quot;transparency&quot;:0},{&quot;brightness&quot;:0.800000011920929,&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5"/>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6"/>
  <p:tag name="KSO_WM_UNIT_LAYERLEVEL" val="1"/>
  <p:tag name="KSO_WM_TAG_VERSION" val="3.0"/>
  <p:tag name="KSO_WM_BEAUTIFY_FLAG" val="#wm#"/>
  <p:tag name="KSO_WM_UNIT_TYPE" val="i"/>
  <p:tag name="KSO_WM_UNIT_INDEX" val="36"/>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f*1_1_1"/>
  <p:tag name="KSO_WM_TEMPLATE_CATEGORY" val="custom"/>
  <p:tag name="KSO_WM_TEMPLATE_INDEX" val="20238141"/>
  <p:tag name="KSO_WM_UNIT_LAYERLEVEL" val="1_1_1"/>
  <p:tag name="KSO_WM_TAG_VERSION" val="3.0"/>
  <p:tag name="KSO_WM_UNIT_SUBTYPE" val="a"/>
  <p:tag name="KSO_WM_UNIT_NOCLEAR" val="0"/>
  <p:tag name="KSO_WM_UNIT_VALUE" val="55"/>
  <p:tag name="KSO_WM_DIAGRAM_GROUP_CODE" val="l1-1"/>
  <p:tag name="KSO_WM_UNIT_TYPE" val="l_h_f"/>
  <p:tag name="KSO_WM_UNIT_INDEX" val="1_1_1"/>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DIAGRAM_VERSION" val="3"/>
  <p:tag name="KSO_WM_DIAGRAM_COLOR_TRICK" val="1"/>
  <p:tag name="KSO_WM_DIAGRAM_COLOR_TEXT_CAN_REMOVE" val="n"/>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f*1_3_1"/>
  <p:tag name="KSO_WM_TEMPLATE_CATEGORY" val="custom"/>
  <p:tag name="KSO_WM_TEMPLATE_INDEX" val="20238141"/>
  <p:tag name="KSO_WM_UNIT_LAYERLEVEL" val="1_1_1"/>
  <p:tag name="KSO_WM_TAG_VERSION" val="3.0"/>
  <p:tag name="KSO_WM_UNIT_SUBTYPE" val="a"/>
  <p:tag name="KSO_WM_UNIT_NOCLEAR" val="0"/>
  <p:tag name="KSO_WM_UNIT_VALUE" val="55"/>
  <p:tag name="KSO_WM_DIAGRAM_GROUP_CODE" val="l1-1"/>
  <p:tag name="KSO_WM_UNIT_TYPE" val="l_h_f"/>
  <p:tag name="KSO_WM_UNIT_INDEX" val="1_3_1"/>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DIAGRAM_VERSION" val="3"/>
  <p:tag name="KSO_WM_DIAGRAM_COLOR_TRICK" val="1"/>
  <p:tag name="KSO_WM_DIAGRAM_COLOR_TEXT_CAN_REMOVE" val="n"/>
  <p:tag name="KSO_WM_UNIT_USESOURCEFORMAT_APPLY" val="1"/>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f*1_2_1"/>
  <p:tag name="KSO_WM_TEMPLATE_CATEGORY" val="custom"/>
  <p:tag name="KSO_WM_TEMPLATE_INDEX" val="20238141"/>
  <p:tag name="KSO_WM_UNIT_LAYERLEVEL" val="1_1_1"/>
  <p:tag name="KSO_WM_TAG_VERSION" val="3.0"/>
  <p:tag name="KSO_WM_UNIT_SUBTYPE" val="a"/>
  <p:tag name="KSO_WM_UNIT_NOCLEAR" val="0"/>
  <p:tag name="KSO_WM_UNIT_VALUE" val="55"/>
  <p:tag name="KSO_WM_DIAGRAM_GROUP_CODE" val="l1-1"/>
  <p:tag name="KSO_WM_UNIT_TYPE" val="l_h_f"/>
  <p:tag name="KSO_WM_UNIT_INDEX" val="1_2_1"/>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Click here to add text"/>
  <p:tag name="KSO_WM_DIAGRAM_VERSION" val="3"/>
  <p:tag name="KSO_WM_DIAGRAM_COLOR_TRICK" val="1"/>
  <p:tag name="KSO_WM_DIAGRAM_COLOR_TEXT_CAN_REMOVE" val="n"/>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i*1_1_1"/>
  <p:tag name="KSO_WM_TEMPLATE_CATEGORY" val="custom"/>
  <p:tag name="KSO_WM_TEMPLATE_INDEX" val="20238141"/>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FORE_SCHEMECOLOR_INDEX" val="8"/>
  <p:tag name="KSO_WM_UNIT_FILL_TYPE" val="1"/>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i*1_2_1"/>
  <p:tag name="KSO_WM_TEMPLATE_CATEGORY" val="custom"/>
  <p:tag name="KSO_WM_TEMPLATE_INDEX" val="20238141"/>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FORE_SCHEMECOLOR_INDEX" val="8"/>
  <p:tag name="KSO_WM_UNIT_FILL_TYPE" val="1"/>
  <p:tag name="KSO_WM_UNIT_USESOURCEFORMAT_APPLY" val="1"/>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4*l_h_i*1_3_1"/>
  <p:tag name="KSO_WM_TEMPLATE_CATEGORY" val="custom"/>
  <p:tag name="KSO_WM_TEMPLATE_INDEX" val="20238141"/>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MAX_ITEMCNT" val="6"/>
  <p:tag name="KSO_WM_DIAGRAM_MIN_ITEMCNT" val="2"/>
  <p:tag name="KSO_WM_DIAGRAM_VIRTUALLY_FRAME" val="{&quot;height&quot;:236.6591339111328,&quot;left&quot;:-69.6937279504491,&quot;top&quot;:149.5452361940399,&quot;width&quot;:859.349975585937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FORE_SCHEMECOLOR_INDEX" val="8"/>
  <p:tag name="KSO_WM_UNI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UNIT_VALUE" val="1907*1748"/>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TEMPLATE_CATEGORY" val="custom"/>
  <p:tag name="KSO_WM_TEMPLATE_INDEX" val="20238268"/>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02.1*23.6"/>
  <p:tag name="KSO_WM_SLIDE_POSITION" val="88.15*460.25"/>
  <p:tag name="KSO_WM_SLIDE_LAYOUT" val="a_d_l"/>
  <p:tag name="KSO_WM_SLIDE_LAYOUT_CNT" val="1_1_1"/>
  <p:tag name="KSO_WM_SPECIAL_SOURCE" val="bdnull"/>
  <p:tag name="KSO_WM_DIAGRAM_GROUP_CODE" val="l1-1"/>
  <p:tag name="KSO_WM_SLIDE_DIAGTYPE" val="l"/>
  <p:tag name="KSO_WM_TEMPLATE_INDEX" val="20238401"/>
  <p:tag name="KSO_WM_TEMPLATE_SUBCATEGORY" val="0"/>
  <p:tag name="KSO_WM_SLIDE_INDEX" val="1"/>
  <p:tag name="KSO_WM_TAG_VERSION" val="3.0"/>
  <p:tag name="KSO_WM_SLIDE_ID" val="custom20238401_1"/>
  <p:tag name="KSO_WM_SLIDE_ITEM_CNT" val="1"/>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CATEGORY" val="custom"/>
  <p:tag name="KSO_WM_TEMPLATE_INDEX" val="20238401"/>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TEMPLATE_CATEGORY" val="custom"/>
  <p:tag name="KSO_WM_TEMPLATE_INDEX" val="20238401"/>
  <p:tag name="KSO_WM_UNIT_LAYERLEVEL" val="1"/>
  <p:tag name="KSO_WM_TAG_VERSION" val="3.0"/>
  <p:tag name="KSO_WM_BEAUTIFY_FLAG" val="#wm#"/>
  <p:tag name="KSO_WM_UNIT_FILL_FORE_SCHEMECOLOR_INDEX" val="8"/>
  <p:tag name="KSO_WM_UNIT_TEXT_FILL_FORE_SCHEMECOLOR_INDEX" val="13"/>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7"/>
  <p:tag name="KSO_WM_UNIT_LAYERLEVEL" val="1"/>
  <p:tag name="KSO_WM_TAG_VERSION" val="3.0"/>
  <p:tag name="KSO_WM_BEAUTIFY_FLAG" val="#wm#"/>
  <p:tag name="KSO_WM_UNIT_TYPE" val="i"/>
  <p:tag name="KSO_WM_UNIT_INDEX" val="37"/>
</p:tagLst>
</file>

<file path=ppt/tags/tag530.xml><?xml version="1.0" encoding="utf-8"?>
<p:tagLst xmlns:a="http://schemas.openxmlformats.org/drawingml/2006/main" xmlns:r="http://schemas.openxmlformats.org/officeDocument/2006/relationships" xmlns:p="http://schemas.openxmlformats.org/presentationml/2006/main">
  <p:tag name="KSO_WM_UNIT_VALUE" val="1105*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TEMPLATE_CATEGORY" val="custom"/>
  <p:tag name="KSO_WM_TEMPLATE_INDEX" val="20238401"/>
  <p:tag name="KSO_WM_UNIT_LAYERLEVEL" val="1"/>
  <p:tag name="KSO_WM_TAG_VERSION" val="3.0"/>
  <p:tag name="KSO_WM_BEAUTIFY_FLAG" val="#wm#"/>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DIAGRAM_MAX_ITEMCNT" val="1"/>
  <p:tag name="KSO_WM_DIAGRAM_MIN_ITEMCNT" val="1"/>
  <p:tag name="KSO_WM_DIAGRAM_VIRTUALLY_FRAME" val="{&quot;height&quot;:61.5,&quot;left&quot;:15.850036318320871,&quot;top&quot;:313.9,&quot;width&quot;:411.649963681679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71_1*l_h_a*1_1_1"/>
  <p:tag name="KSO_WM_TEMPLATE_CATEGORY" val="diagram"/>
  <p:tag name="KSO_WM_TEMPLATE_INDEX" val="20237971"/>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58.4*365.65"/>
  <p:tag name="KSO_WM_SLIDE_POSITION" val="346.8*107.375"/>
  <p:tag name="KSO_WM_SLIDE_LAYOUT" val="a_d_l"/>
  <p:tag name="KSO_WM_SLIDE_LAYOUT_CNT" val="1_1_1"/>
  <p:tag name="KSO_WM_SPECIAL_SOURCE" val="bdnull"/>
  <p:tag name="KSO_WM_DIAGRAM_GROUP_CODE" val="l1-1"/>
  <p:tag name="KSO_WM_SLIDE_DIAGTYPE" val="l"/>
  <p:tag name="KSO_WM_TEMPLATE_INDEX" val="20238249"/>
  <p:tag name="KSO_WM_TEMPLATE_SUBCATEGORY" val="0"/>
  <p:tag name="KSO_WM_SLIDE_INDEX" val="1"/>
  <p:tag name="KSO_WM_TAG_VERSION" val="3.0"/>
  <p:tag name="KSO_WM_SLIDE_ID" val="custom20238249_1"/>
  <p:tag name="KSO_WM_SLIDE_ITEM_CNT" val="3"/>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TEMPLATE_CATEGORY" val="custom"/>
  <p:tag name="KSO_WM_TEMPLATE_INDEX" val="2023824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534.xml><?xml version="1.0" encoding="utf-8"?>
<p:tagLst xmlns:a="http://schemas.openxmlformats.org/drawingml/2006/main" xmlns:r="http://schemas.openxmlformats.org/officeDocument/2006/relationships" xmlns:p="http://schemas.openxmlformats.org/presentationml/2006/main">
  <p:tag name="KSO_WM_UNIT_VALUE" val="1233*871"/>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TEMPLATE_CATEGORY" val="custom"/>
  <p:tag name="KSO_WM_TEMPLATE_INDEX" val="20238249"/>
  <p:tag name="KSO_WM_UNIT_LAYERLEVEL" val="1"/>
  <p:tag name="KSO_WM_TAG_VERSION" val="3.0"/>
  <p:tag name="KSO_WM_BEAUTIFY_FLAG" val="#wm#"/>
  <p:tag name="KSO_WM_UNIT_LINE_FORE_SCHEMECOLOR_INDEX" val="13"/>
  <p:tag name="KSO_WM_UNIT_LINE_FILL_TYPE" val="2"/>
  <p:tag name="KSO_WM_UNIT_SHADOW_SCHEMECOLOR_INDEX" val="13"/>
  <p:tag name="KSO_WM_UNIT_USESOURCEFORMAT_APPLY" val="1"/>
</p:tagLst>
</file>

<file path=ppt/tags/tag535.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7924_1*l_h_i*1_1_2"/>
  <p:tag name="KSO_WM_TEMPLATE_CATEGORY" val="diagram"/>
  <p:tag name="KSO_WM_TEMPLATE_INDEX" val="20237924"/>
  <p:tag name="KSO_WM_UNIT_LAYERLEVEL" val="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24_1*l_h_i*1_1_1"/>
  <p:tag name="KSO_WM_TEMPLATE_CATEGORY" val="diagram"/>
  <p:tag name="KSO_WM_TEMPLATE_INDEX" val="20237924"/>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4_1*l_h_a*1_1_1"/>
  <p:tag name="KSO_WM_TEMPLATE_CATEGORY" val="diagram"/>
  <p:tag name="KSO_WM_TEMPLATE_INDEX" val="20237924"/>
  <p:tag name="KSO_WM_UNIT_LAYERLEVEL" val="1_1_1"/>
  <p:tag name="KSO_WM_TAG_VERSION" val="3.0"/>
  <p:tag name="KSO_WM_UNIT_PRESET_TEXT" val="Title"/>
  <p:tag name="KSO_WM_UNIT_TEXT_FILL_FORE_SCHEMECOLOR_INDEX" val="1"/>
  <p:tag name="KSO_WM_UNIT_TEXT_FILL_TYPE" val="1"/>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7924_1*l_h_i*1_2_2"/>
  <p:tag name="KSO_WM_TEMPLATE_CATEGORY" val="diagram"/>
  <p:tag name="KSO_WM_TEMPLATE_INDEX" val="20237924"/>
  <p:tag name="KSO_WM_UNIT_LAYERLEVEL" val="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5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24_1*l_h_i*1_2_1"/>
  <p:tag name="KSO_WM_TEMPLATE_CATEGORY" val="diagram"/>
  <p:tag name="KSO_WM_TEMPLATE_INDEX" val="20237924"/>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8"/>
  <p:tag name="KSO_WM_UNIT_LAYERLEVEL" val="1"/>
  <p:tag name="KSO_WM_TAG_VERSION" val="3.0"/>
  <p:tag name="KSO_WM_BEAUTIFY_FLAG" val="#wm#"/>
  <p:tag name="KSO_WM_UNIT_TYPE" val="i"/>
  <p:tag name="KSO_WM_UNIT_INDEX" val="38"/>
</p:tagLst>
</file>

<file path=ppt/tags/tag540.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541.xml><?xml version="1.0" encoding="utf-8"?>
<p:tagLst xmlns:a="http://schemas.openxmlformats.org/drawingml/2006/main" xmlns:r="http://schemas.openxmlformats.org/officeDocument/2006/relationships" xmlns:p="http://schemas.openxmlformats.org/presentationml/2006/main">
  <p:tag name="KSO_WM_UNIT_INDEX" val="3"/>
  <p:tag name="KSO_WM_UNIT_TYPE" val="k"/>
  <p:tag name="KSO_WM_BEAUTIFY_FLAG" val="#wm#"/>
</p:tagLst>
</file>

<file path=ppt/tags/tag5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1"/>
  <p:tag name="KSO_WM_UNIT_VALUE" val="29"/>
  <p:tag name="KSO_WM_TEMPLATE_INDEX" val="20238249"/>
  <p:tag name="KSO_WM_UNIT_PRESET_TEXT" val="Your title here"/>
</p:tagLst>
</file>

<file path=ppt/tags/tag543.xml><?xml version="1.0" encoding="utf-8"?>
<p:tagLst xmlns:a="http://schemas.openxmlformats.org/drawingml/2006/main" xmlns:r="http://schemas.openxmlformats.org/officeDocument/2006/relationships" xmlns:p="http://schemas.openxmlformats.org/presentationml/2006/main">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solid&quot;:{&quot;brightness&quot;:0.6000000238418579,&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7924_1*l_h_i*1_2_2"/>
  <p:tag name="KSO_WM_TEMPLATE_CATEGORY" val="diagram"/>
  <p:tag name="KSO_WM_TEMPLATE_INDEX" val="20237924"/>
  <p:tag name="KSO_WM_UNIT_LAYERLEVEL" val="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4"/>
  <p:tag name="KSO_WM_DIAGRAM_MIN_ITEMCNT" val="2"/>
  <p:tag name="KSO_WM_DIAGRAM_VIRTUALLY_FRAME" val="{&quot;height&quot;:365.6499938964844,&quot;left&quot;:190.31652322603958,&quot;top&quot;:34.82252273679719,&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24_1*l_h_i*1_2_1"/>
  <p:tag name="KSO_WM_TEMPLATE_CATEGORY" val="diagram"/>
  <p:tag name="KSO_WM_TEMPLATE_INDEX" val="20237924"/>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SHADOW_SCHEMECOLOR_INDEX" val="5"/>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546.xml><?xml version="1.0" encoding="utf-8"?>
<p:tagLst xmlns:a="http://schemas.openxmlformats.org/drawingml/2006/main" xmlns:r="http://schemas.openxmlformats.org/officeDocument/2006/relationships" xmlns:p="http://schemas.openxmlformats.org/presentationml/2006/main">
  <p:tag name="KSO_WM_DIAGRAM_VIRTUALLY_FRAME" val="{&quot;height&quot;:375.1000061035156,&quot;left&quot;:-100.58126594603527,&quot;top&quot;:41.64999694824219,&quot;width&quot;:921.2000122070312}"/>
</p:tagLst>
</file>

<file path=ppt/tags/tag547.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548.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549.xml><?xml version="1.0" encoding="utf-8"?>
<p:tagLst xmlns:a="http://schemas.openxmlformats.org/drawingml/2006/main" xmlns:r="http://schemas.openxmlformats.org/officeDocument/2006/relationships" xmlns:p="http://schemas.openxmlformats.org/presentationml/2006/main">
  <p:tag name="KSO_WM_DIAGRAM_VIRTUALLY_FRAME" val="{&quot;height&quot;:375.1000061035156,&quot;left&quot;:-100.58126594603527,&quot;top&quot;:41.64999694824219,&quot;width&quot;:921.2000122070312}"/>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39"/>
  <p:tag name="KSO_WM_UNIT_LAYERLEVEL" val="1"/>
  <p:tag name="KSO_WM_TAG_VERSION" val="3.0"/>
  <p:tag name="KSO_WM_BEAUTIFY_FLAG" val="#wm#"/>
  <p:tag name="KSO_WM_UNIT_TYPE" val="i"/>
  <p:tag name="KSO_WM_UNIT_INDEX" val="39"/>
</p:tagLst>
</file>

<file path=ppt/tags/tag5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88_2*l_h_a*1_1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288_2*l_h_a*1_2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1288_2*l_h_i*1_2_2"/>
  <p:tag name="KSO_WM_TEMPLATE_CATEGORY" val="custom"/>
  <p:tag name="KSO_WM_TEMPLATE_INDEX" val="20231288"/>
  <p:tag name="KSO_WM_UNIT_LAYERLEVEL" val="1_1_1"/>
  <p:tag name="KSO_WM_TAG_VERSION" val="1.0"/>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gradient&quot;:[{&quot;brightness&quot;:0,&quot;colorType&quot;:2,&quot;pos&quot;:0,&quot;rgb&quot;:&quot;#ffffff&quot;,&quot;transparency&quot;:0.25999847054481506},{&quot;brightness&quot;:0,&quot;colorType&quot;:2,&quot;pos&quot;:1,&quot;rgb&quot;:&quot;#ffffff&quot;,&quot;transparency&quot;:0}],&quot;type&quot;:3},&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1288_2*l_h_i*1_2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288_2*l_h_a*1_2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556.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1288_2*l_h_i*1_1_2"/>
  <p:tag name="KSO_WM_TEMPLATE_CATEGORY" val="custom"/>
  <p:tag name="KSO_WM_TEMPLATE_INDEX" val="20231288"/>
  <p:tag name="KSO_WM_UNIT_LAYERLEVEL" val="1_1_1"/>
  <p:tag name="KSO_WM_TAG_VERSION" val="1.0"/>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gradient&quot;:[{&quot;brightness&quot;:0,&quot;colorType&quot;:2,&quot;pos&quot;:0,&quot;rgb&quot;:&quot;#ffffff&quot;,&quot;transparency&quot;:0.25999847054481506},{&quot;brightness&quot;:0,&quot;colorType&quot;:2,&quot;pos&quot;:1,&quot;rgb&quot;:&quot;#ffffff&quot;,&quot;transparency&quot;:0}],&quot;type&quot;:3},&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288_2*l_h_i*1_1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88_2*l_h_a*1_1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1288_2*l_h_i*1_1_2"/>
  <p:tag name="KSO_WM_TEMPLATE_CATEGORY" val="custom"/>
  <p:tag name="KSO_WM_TEMPLATE_INDEX" val="20231288"/>
  <p:tag name="KSO_WM_UNIT_LAYERLEVEL" val="1_1_1"/>
  <p:tag name="KSO_WM_TAG_VERSION" val="1.0"/>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gradient&quot;:[{&quot;brightness&quot;:0,&quot;colorType&quot;:2,&quot;pos&quot;:0,&quot;rgb&quot;:&quot;#ffffff&quot;,&quot;transparency&quot;:0.25999847054481506},{&quot;brightness&quot;:0,&quot;colorType&quot;:2,&quot;pos&quot;:1,&quot;rgb&quot;:&quot;#ffffff&quot;,&quot;transparency&quot;:0}],&quot;type&quot;:3},&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288_2*l_h_i*1_1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88_2*l_h_a*1_1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custom20238020_4"/>
  <p:tag name="KSO_WM_TEMPLATE_SUBCATEGORY" val="29"/>
  <p:tag name="KSO_WM_TEMPLATE_MASTER_TYPE" val="0"/>
  <p:tag name="KSO_WM_TEMPLATE_COLOR_TYPE" val="0"/>
  <p:tag name="KSO_WM_SLIDE_TYPE" val="contents"/>
  <p:tag name="KSO_WM_SLIDE_SUBTYPE" val="diag"/>
  <p:tag name="KSO_WM_SLIDE_ITEM_CNT" val="4"/>
  <p:tag name="KSO_WM_SLIDE_INDEX" val="4"/>
  <p:tag name="KSO_WM_DIAGRAM_GROUP_CODE" val="l1-1"/>
  <p:tag name="KSO_WM_SLIDE_DIAGTYPE" val="l"/>
  <p:tag name="KSO_WM_TAG_VERSION" val="3.0"/>
  <p:tag name="KSO_WM_BEAUTIFY_FLAG" val="#wm#"/>
  <p:tag name="KSO_WM_TEMPLATE_CATEGORY" val="custom"/>
  <p:tag name="KSO_WM_TEMPLATE_INDEX" val="20238020"/>
  <p:tag name="KSO_WM_SLIDE_LAYOUT" val="a_l"/>
  <p:tag name="KSO_WM_SLIDE_LAYOUT_CNT" val="1_1"/>
</p:tagLst>
</file>

<file path=ppt/tags/tag564.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020_4*a*1"/>
  <p:tag name="KSO_WM_TEMPLATE_CATEGORY" val="custom"/>
  <p:tag name="KSO_WM_TEMPLATE_INDEX" val="20238020"/>
  <p:tag name="KSO_WM_UNIT_LAYERLEVEL" val="1"/>
  <p:tag name="KSO_WM_TAG_VERSION" val="3.0"/>
  <p:tag name="KSO_WM_BEAUTIFY_FLAG" val="#wm#"/>
  <p:tag name="KSO_WM_UNIT_PRESET_TEXT" val="Contents "/>
  <p:tag name="KSO_WM_UNIT_TEXT_FILL_FORE_SCHEMECOLOR_INDEX" val="13"/>
  <p:tag name="KSO_WM_UNIT_TEXT_FILL_TYPE" val="1"/>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DIAGRAM_VIRTUALLY_FRAME" val="{&quot;height&quot;:375.1000061035156,&quot;left&quot;:-100.58126594603527,&quot;top&quot;:41.64999694824219,&quot;width&quot;:921.2000122070312}"/>
</p:tagLst>
</file>

<file path=ppt/tags/tag5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31288_2*l_h_i*1_2_2"/>
  <p:tag name="KSO_WM_TEMPLATE_CATEGORY" val="custom"/>
  <p:tag name="KSO_WM_TEMPLATE_INDEX" val="20231288"/>
  <p:tag name="KSO_WM_UNIT_LAYERLEVEL" val="1_1_1"/>
  <p:tag name="KSO_WM_TAG_VERSION" val="1.0"/>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gradient&quot;:[{&quot;brightness&quot;:0,&quot;colorType&quot;:2,&quot;pos&quot;:0,&quot;rgb&quot;:&quot;#ffffff&quot;,&quot;transparency&quot;:0.25999847054481506},{&quot;brightness&quot;:0,&quot;colorType&quot;:2,&quot;pos&quot;:1,&quot;rgb&quot;:&quot;#ffffff&quot;,&quot;transparency&quot;:0}],&quot;type&quot;:3},&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1288_2*l_h_i*1_2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288_2*l_h_a*1_2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DIAGRAM_VIRTUALLY_FRAME" val="{&quot;height&quot;:375.1000061035156,&quot;left&quot;:-100.58126594603527,&quot;top&quot;:41.64999694824219,&quot;width&quot;:921.2000122070312}"/>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570.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571.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5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88_2*l_h_a*1_1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1288_2*l_h_a*1_2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575.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1288_2*l_h_i*1_1_2"/>
  <p:tag name="KSO_WM_TEMPLATE_CATEGORY" val="custom"/>
  <p:tag name="KSO_WM_TEMPLATE_INDEX" val="20231288"/>
  <p:tag name="KSO_WM_UNIT_LAYERLEVEL" val="1_1_1"/>
  <p:tag name="KSO_WM_TAG_VERSION" val="1.0"/>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gradient&quot;:[{&quot;brightness&quot;:0,&quot;colorType&quot;:2,&quot;pos&quot;:0,&quot;rgb&quot;:&quot;#ffffff&quot;,&quot;transparency&quot;:0.25999847054481506},{&quot;brightness&quot;:0,&quot;colorType&quot;:2,&quot;pos&quot;:1,&quot;rgb&quot;:&quot;#ffffff&quot;,&quot;transparency&quot;:0}],&quot;type&quot;:3},&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288_2*l_h_i*1_1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88_2*l_h_a*1_1_1"/>
  <p:tag name="KSO_WM_TEMPLATE_CATEGORY" val="custom"/>
  <p:tag name="KSO_WM_TEMPLATE_INDEX" val="20231288"/>
  <p:tag name="KSO_WM_UNIT_LAYERLEVEL" val="1_1_1"/>
  <p:tag name="KSO_WM_TAG_VERSION" val="1.0"/>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31288_2*l_h_i*1_1_2"/>
  <p:tag name="KSO_WM_TEMPLATE_CATEGORY" val="custom"/>
  <p:tag name="KSO_WM_TEMPLATE_INDEX" val="20231288"/>
  <p:tag name="KSO_WM_UNIT_LAYERLEVEL" val="1_1_1"/>
  <p:tag name="KSO_WM_TAG_VERSION" val="1.0"/>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gradient&quot;:[{&quot;brightness&quot;:0,&quot;colorType&quot;:2,&quot;pos&quot;:0,&quot;rgb&quot;:&quot;#ffffff&quot;,&quot;transparency&quot;:0.25999847054481506},{&quot;brightness&quot;:0,&quot;colorType&quot;:2,&quot;pos&quot;:1,&quot;rgb&quot;:&quot;#ffffff&quot;,&quot;transparency&quot;:0}],&quot;type&quot;:3},&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1288_2*l_h_i*1_1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1"/>
</p:tagLst>
</file>

<file path=ppt/tags/tag5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1288_2*l_h_a*1_1_1"/>
  <p:tag name="KSO_WM_TEMPLATE_CATEGORY" val="custom"/>
  <p:tag name="KSO_WM_TEMPLATE_INDEX" val="20231288"/>
  <p:tag name="KSO_WM_UNIT_LAYERLEVEL" val="1_1_1"/>
  <p:tag name="KSO_WM_TAG_VERSION" val="1.0"/>
  <p:tag name="KSO_WM_BEAUTIFY_FLAG" val="#wm#"/>
  <p:tag name="KSO_WM_DIAGRAM_GROUP_CODE" val="l1-1"/>
  <p:tag name="KSO_WM_DIAGRAM_VERSION" val="3"/>
  <p:tag name="KSO_WM_DIAGRAM_COLOR_TRICK" val="1"/>
  <p:tag name="KSO_WM_DIAGRAM_COLOR_TEXT_CAN_REMOVE" val="n"/>
  <p:tag name="KSO_WM_UNIT_PRESET_TEXT" val="Your title here"/>
  <p:tag name="KSO_WM_DIAGRAM_MAX_ITEMCNT" val="6"/>
  <p:tag name="KSO_WM_DIAGRAM_MIN_ITEMCNT" val="2"/>
  <p:tag name="KSO_WM_DIAGRAM_VIRTUALLY_FRAME" val="{&quot;height&quot;:375.1000061035156,&quot;left&quot;:-100.58126594603527,&quot;top&quot;:41.64999694824219,&quot;width&quot;:921.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1"/>
</p:tagLst>
</file>

<file path=ppt/tags/tag582.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583.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584.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585.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586.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587.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588.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589.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591.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592.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593.xml><?xml version="1.0" encoding="utf-8"?>
<p:tagLst xmlns:a="http://schemas.openxmlformats.org/drawingml/2006/main" xmlns:r="http://schemas.openxmlformats.org/officeDocument/2006/relationships" xmlns:p="http://schemas.openxmlformats.org/presentationml/2006/main">
  <p:tag name="KSO_WM_UNIT_INDEX" val="2"/>
  <p:tag name="KSO_WM_UNIT_TYPE" val="d"/>
  <p:tag name="KSO_WM_BEAUTIFY_FLAG" val="#wm#"/>
</p:tagLst>
</file>

<file path=ppt/tags/tag594.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595.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596.xml><?xml version="1.0" encoding="utf-8"?>
<p:tagLst xmlns:a="http://schemas.openxmlformats.org/drawingml/2006/main" xmlns:r="http://schemas.openxmlformats.org/officeDocument/2006/relationships" xmlns:p="http://schemas.openxmlformats.org/presentationml/2006/main">
  <p:tag name="KSO_WM_UNIT_INDEX" val="5"/>
  <p:tag name="KSO_WM_UNIT_TYPE" val="d"/>
  <p:tag name="KSO_WM_BEAUTIFY_FLAG" val="#wm#"/>
</p:tagLst>
</file>

<file path=ppt/tags/tag597.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598.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599.xml><?xml version="1.0" encoding="utf-8"?>
<p:tagLst xmlns:a="http://schemas.openxmlformats.org/drawingml/2006/main" xmlns:r="http://schemas.openxmlformats.org/officeDocument/2006/relationships" xmlns:p="http://schemas.openxmlformats.org/presentationml/2006/main">
  <p:tag name="KSO_WM_UNIT_INDEX" val="8"/>
  <p:tag name="KSO_WM_UNIT_TYPE" val="d"/>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6"/>
  <p:tag name="KSO_WM_UNIT_LAYERLEVEL" val="1"/>
  <p:tag name="KSO_WM_TAG_VERSION" val="3.0"/>
  <p:tag name="KSO_WM_BEAUTIFY_FLAG" val="#wm#"/>
  <p:tag name="KSO_WM_UNIT_TYPE" val="i"/>
  <p:tag name="KSO_WM_UNIT_INDEX" val="6"/>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601.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602.xml><?xml version="1.0" encoding="utf-8"?>
<p:tagLst xmlns:a="http://schemas.openxmlformats.org/drawingml/2006/main" xmlns:r="http://schemas.openxmlformats.org/officeDocument/2006/relationships" xmlns:p="http://schemas.openxmlformats.org/presentationml/2006/main">
  <p:tag name="KSO_WM_UNIT_VALUE" val="1900*20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9_1*d*1"/>
  <p:tag name="KSO_WM_TEMPLATE_CATEGORY" val="custom"/>
  <p:tag name="KSO_WM_TEMPLATE_INDEX" val="20238409"/>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9_1*i*1"/>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409_1*i*3"/>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05.xml><?xml version="1.0" encoding="utf-8"?>
<p:tagLst xmlns:a="http://schemas.openxmlformats.org/drawingml/2006/main" xmlns:r="http://schemas.openxmlformats.org/officeDocument/2006/relationships" xmlns:p="http://schemas.openxmlformats.org/presentationml/2006/main">
  <p:tag name="KSO_WM_SLIDE_ID" val="custom20238409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8409"/>
  <p:tag name="KSO_WM_SLIDE_TYPE" val="text"/>
  <p:tag name="KSO_WM_SLIDE_SUBTYPE" val="picTxt"/>
  <p:tag name="KSO_WM_SLIDE_SIZE" val="302.69*207.137"/>
  <p:tag name="KSO_WM_SLIDE_POSITION" val="579.205*225.282"/>
  <p:tag name="KSO_WM_SLIDE_LAYOUT" val="a_d_l"/>
  <p:tag name="KSO_WM_SLIDE_LAYOUT_CNT" val="1_1_1"/>
  <p:tag name="KSO_WM_SPECIAL_SOURCE" val="bdnull"/>
  <p:tag name="KSO_WM_DIAGRAM_GROUP_CODE" val="l1-1"/>
  <p:tag name="KSO_WM_SLIDE_DIAGTYPE" val="l"/>
</p:tagLst>
</file>

<file path=ppt/tags/tag606.xml><?xml version="1.0" encoding="utf-8"?>
<p:tagLst xmlns:a="http://schemas.openxmlformats.org/drawingml/2006/main" xmlns:r="http://schemas.openxmlformats.org/officeDocument/2006/relationships" xmlns:p="http://schemas.openxmlformats.org/presentationml/2006/main">
  <p:tag name="KSO_WM_UNIT_VALUE" val="1900*20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9_1*d*1"/>
  <p:tag name="KSO_WM_TEMPLATE_CATEGORY" val="custom"/>
  <p:tag name="KSO_WM_TEMPLATE_INDEX" val="20238409"/>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9_1*i*1"/>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9_1*i*2"/>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409_1*i*3"/>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5"/>
  <p:tag name="KSO_WM_UNIT_LAYERLEVEL" val="1"/>
  <p:tag name="KSO_WM_TAG_VERSION" val="3.0"/>
  <p:tag name="KSO_WM_BEAUTIFY_FLAG" val="#wm#"/>
  <p:tag name="KSO_WM_UNIT_PRESET_TEXT" val="公司名占位符"/>
  <p:tag name="KSO_WM_UNIT_NOCLEAR" val="0"/>
  <p:tag name="KSO_WM_UNIT_VALUE" val="11"/>
  <p:tag name="KSO_WM_UNIT_TYPE" val="f"/>
  <p:tag name="KSO_WM_UNIT_INDEX" val="5"/>
  <p:tag name="KSO_WM_UNIT_SUBTYPE" val="g"/>
</p:tagLst>
</file>

<file path=ppt/tags/tag6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DIAGRAM_MAX_ITEMCNT" val="1"/>
  <p:tag name="KSO_WM_DIAGRAM_MIN_ITEMCNT" val="1"/>
  <p:tag name="KSO_WM_DIAGRAM_VIRTUALLY_FRAME" val="{&quot;height&quot;:250.16976662222797,&quot;left&quot;:385.3,&quot;top&quot;:100.05,&quot;width&quot;:313.9535799377921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4_1*l_h_f*1_1_1"/>
  <p:tag name="KSO_WM_TEMPLATE_CATEGORY" val="diagram"/>
  <p:tag name="KSO_WM_TEMPLATE_INDEX" val="2023797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611.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12.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613.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14.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616.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17.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20.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621.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622.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626.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INDEX" val="11"/>
  <p:tag name="KSO_WM_UNIT_TEXT_SUBTYPE" val="a"/>
  <p:tag name="KSO_WM_UNIT_SUBTYPE" val="a"/>
  <p:tag name="KSO_WM_UNIT_TYPE" val="f"/>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40"/>
  <p:tag name="KSO_WM_UNIT_LAYERLEVEL" val="1"/>
  <p:tag name="KSO_WM_TAG_VERSION" val="3.0"/>
  <p:tag name="KSO_WM_BEAUTIFY_FLAG" val="#wm#"/>
  <p:tag name="KSO_WM_UNIT_TYPE" val="i"/>
  <p:tag name="KSO_WM_UNIT_INDEX" val="40"/>
</p:tagLst>
</file>

<file path=ppt/tags/tag630.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UNIT_INDEX" val="14"/>
  <p:tag name="KSO_WM_UNIT_TEXT_SUBTYPE" val="a"/>
  <p:tag name="KSO_WM_UNIT_SUBTYPE" val="a"/>
  <p:tag name="KSO_WM_UNIT_TYPE" val="f"/>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UNIT_INDEX" val="15"/>
  <p:tag name="KSO_WM_UNIT_TEXT_SUBTYPE" val="a"/>
  <p:tag name="KSO_WM_UNIT_SUBTYPE" val="a"/>
  <p:tag name="KSO_WM_UNIT_TYPE" val="f"/>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UNIT_INDEX" val="16"/>
  <p:tag name="KSO_WM_UNIT_TEXT_SUBTYPE" val="a"/>
  <p:tag name="KSO_WM_UNIT_SUBTYPE" val="a"/>
  <p:tag name="KSO_WM_UNIT_TYPE" val="f"/>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40.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641.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INDEX" val="4"/>
  <p:tag name="KSO_WM_UNIT_TYPE" val="b"/>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650.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INDEX" val="9"/>
  <p:tag name="KSO_WM_UNIT_TYPE" val="d"/>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UNIT_INDEX" val="12"/>
  <p:tag name="KSO_WM_UNIT_TYPE" val="d"/>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INDEX" val="2"/>
  <p:tag name="KSO_WM_UNIT_TYPE" val="d"/>
  <p:tag name="KSO_WM_BEAUTIFY_FLAG" val="#wm#"/>
</p:tagLst>
</file>

<file path=ppt/tags/tag658.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UNIT_INDEX" val="5"/>
  <p:tag name="KSO_WM_UNIT_TYPE" val="d"/>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60.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UNIT_INDEX" val="8"/>
  <p:tag name="KSO_WM_UNIT_TYPE" val="d"/>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UNIT_INDEX" val="11"/>
  <p:tag name="KSO_WM_UNIT_TYPE" val="d"/>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96.85*240.022"/>
  <p:tag name="KSO_WM_SLIDE_POSITION" val="500.625*186.578"/>
  <p:tag name="KSO_WM_SLIDE_LAYOUT" val="a_d_l"/>
  <p:tag name="KSO_WM_SLIDE_LAYOUT_CNT" val="1_1_1"/>
  <p:tag name="KSO_WM_SPECIAL_SOURCE" val="bdnull"/>
  <p:tag name="KSO_WM_DIAGRAM_GROUP_CODE" val="l1-1"/>
  <p:tag name="KSO_WM_SLIDE_DIAGTYPE" val="l"/>
  <p:tag name="KSO_WM_TEMPLATE_INDEX" val="20238337"/>
  <p:tag name="KSO_WM_TEMPLATE_SUBCATEGORY" val="0"/>
  <p:tag name="KSO_WM_SLIDE_INDEX" val="1"/>
  <p:tag name="KSO_WM_TAG_VERSION" val="3.0"/>
  <p:tag name="KSO_WM_SLIDE_ID" val="custom20238337_1"/>
  <p:tag name="KSO_WM_SLIDE_ITEM_CNT" val="1"/>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7_1*i*1"/>
  <p:tag name="KSO_WM_TEMPLATE_CATEGORY" val="custom"/>
  <p:tag name="KSO_WM_TEMPLATE_INDEX" val="20238337"/>
  <p:tag name="KSO_WM_UNIT_LAYERLEVEL" val="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6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25"/>
  <p:tag name="KSO_WM_DIAGRAM_MAX_ITEMCNT" val="1"/>
  <p:tag name="KSO_WM_DIAGRAM_MIN_ITEMCNT" val="1"/>
  <p:tag name="KSO_WM_DIAGRAM_VIRTUALLY_FRAME" val="{&quot;height&quot;:240.021728515625,&quot;left&quot;:325.88117653674027,&quot;top&quot;:109.9391357421875,&quot;width&quot;:396.850402832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50_1*l_h_f*1_1_1"/>
  <p:tag name="KSO_WM_TEMPLATE_CATEGORY" val="diagram"/>
  <p:tag name="KSO_WM_TEMPLATE_INDEX" val="20237950"/>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668.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70.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UNIT_INDEX" val="4"/>
  <p:tag name="KSO_WM_UNIT_TYPE" val="k"/>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676.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80.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690.xml><?xml version="1.0" encoding="utf-8"?>
<p:tagLst xmlns:a="http://schemas.openxmlformats.org/drawingml/2006/main" xmlns:r="http://schemas.openxmlformats.org/officeDocument/2006/relationships" xmlns:p="http://schemas.openxmlformats.org/presentationml/2006/main">
  <p:tag name="KSO_WM_UNIT_INDEX" val="11"/>
  <p:tag name="KSO_WM_UNIT_TEXT_SUBTYPE" val="a"/>
  <p:tag name="KSO_WM_UNIT_SUBTYPE" val="a"/>
  <p:tag name="KSO_WM_UNIT_TYPE" val="f"/>
  <p:tag name="KSO_WM_BEAUTIFY_FLAG" val="#wm#"/>
</p:tagLst>
</file>

<file path=ppt/tags/tag691.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692.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693.xml><?xml version="1.0" encoding="utf-8"?>
<p:tagLst xmlns:a="http://schemas.openxmlformats.org/drawingml/2006/main" xmlns:r="http://schemas.openxmlformats.org/officeDocument/2006/relationships" xmlns:p="http://schemas.openxmlformats.org/presentationml/2006/main">
  <p:tag name="KSO_WM_UNIT_INDEX" val="14"/>
  <p:tag name="KSO_WM_UNIT_TEXT_SUBTYPE" val="a"/>
  <p:tag name="KSO_WM_UNIT_SUBTYPE" val="a"/>
  <p:tag name="KSO_WM_UNIT_TYPE" val="f"/>
  <p:tag name="KSO_WM_BEAUTIFY_FLAG" val="#wm#"/>
</p:tagLst>
</file>

<file path=ppt/tags/tag694.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69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696.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697.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698.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699.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7"/>
  <p:tag name="KSO_WM_UNIT_LAYERLEVEL" val="1"/>
  <p:tag name="KSO_WM_TAG_VERSION" val="3.0"/>
  <p:tag name="KSO_WM_BEAUTIFY_FLAG" val="#wm#"/>
  <p:tag name="KSO_WM_UNIT_TYPE" val="i"/>
  <p:tag name="KSO_WM_UNIT_INDEX" val="7"/>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700.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701.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702.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703.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704.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705.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96.85*189.818"/>
  <p:tag name="KSO_WM_SLIDE_POSITION" val="505.125*263.978"/>
  <p:tag name="KSO_WM_SLIDE_LAYOUT" val="a_d_l"/>
  <p:tag name="KSO_WM_SLIDE_LAYOUT_CNT" val="1_1_1"/>
  <p:tag name="KSO_WM_SPECIAL_SOURCE" val="bdnull"/>
  <p:tag name="KSO_WM_DIAGRAM_GROUP_CODE" val="l1-1"/>
  <p:tag name="KSO_WM_SLIDE_DIAGTYPE" val="l"/>
  <p:tag name="KSO_WM_TEMPLATE_INDEX" val="20238253"/>
  <p:tag name="KSO_WM_TEMPLATE_SUBCATEGORY" val="0"/>
  <p:tag name="KSO_WM_SLIDE_INDEX" val="1"/>
  <p:tag name="KSO_WM_TAG_VERSION" val="3.0"/>
  <p:tag name="KSO_WM_SLIDE_ID" val="custom20238253_1"/>
  <p:tag name="KSO_WM_SLIDE_ITEM_CNT" val="1"/>
</p:tagLst>
</file>

<file path=ppt/tags/tag706.xml><?xml version="1.0" encoding="utf-8"?>
<p:tagLst xmlns:a="http://schemas.openxmlformats.org/drawingml/2006/main" xmlns:r="http://schemas.openxmlformats.org/officeDocument/2006/relationships" xmlns:p="http://schemas.openxmlformats.org/presentationml/2006/main">
  <p:tag name="KSO_WM_UNIT_VALUE" val="1904*179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53_1*d*1"/>
  <p:tag name="KSO_WM_TEMPLATE_CATEGORY" val="custom"/>
  <p:tag name="KSO_WM_TEMPLATE_INDEX" val="20238253"/>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707.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708.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09.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BEAUTIFY_FLAG" val="#wm#"/>
  <p:tag name="KSO_WM_UNIT_TYPE" val="i"/>
  <p:tag name="KSO_WM_UNIT_INDEX" val="3"/>
</p:tagLst>
</file>

<file path=ppt/tags/tag710.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711.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712.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713.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14.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71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16.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717.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718.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719.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720.xml><?xml version="1.0" encoding="utf-8"?>
<p:tagLst xmlns:a="http://schemas.openxmlformats.org/drawingml/2006/main" xmlns:r="http://schemas.openxmlformats.org/officeDocument/2006/relationships" xmlns:p="http://schemas.openxmlformats.org/presentationml/2006/main">
  <p:tag name="KSO_WM_UNIT_INDEX" val="2"/>
  <p:tag name="KSO_WM_UNIT_TYPE" val="a"/>
  <p:tag name="KSO_WM_BEAUTIFY_FLAG" val="#wm#"/>
</p:tagLst>
</file>

<file path=ppt/tags/tag721.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722.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723.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724.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725.xml><?xml version="1.0" encoding="utf-8"?>
<p:tagLst xmlns:a="http://schemas.openxmlformats.org/drawingml/2006/main" xmlns:r="http://schemas.openxmlformats.org/officeDocument/2006/relationships" xmlns:p="http://schemas.openxmlformats.org/presentationml/2006/main">
  <p:tag name="KSO_WM_UNIT_INDEX" val="9"/>
  <p:tag name="KSO_WM_UNIT_TYPE" val="d"/>
  <p:tag name="KSO_WM_BEAUTIFY_FLAG" val="#wm#"/>
</p:tagLst>
</file>

<file path=ppt/tags/tag726.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727.xml><?xml version="1.0" encoding="utf-8"?>
<p:tagLst xmlns:a="http://schemas.openxmlformats.org/drawingml/2006/main" xmlns:r="http://schemas.openxmlformats.org/officeDocument/2006/relationships" xmlns:p="http://schemas.openxmlformats.org/presentationml/2006/main">
  <p:tag name="KSO_WM_UNIT_INDEX" val="12"/>
  <p:tag name="KSO_WM_UNIT_TYPE" val="d"/>
  <p:tag name="KSO_WM_BEAUTIFY_FLAG" val="#wm#"/>
</p:tagLst>
</file>

<file path=ppt/tags/tag728.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729.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BEAUTIFY_FLAG" val="#wm#"/>
  <p:tag name="KSO_WM_UNIT_TYPE" val="i"/>
  <p:tag name="KSO_WM_UNIT_INDEX" val="5"/>
</p:tagLst>
</file>

<file path=ppt/tags/tag730.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7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8300_1*l_i*1_1"/>
  <p:tag name="KSO_WM_TEMPLATE_CATEGORY" val="diagram"/>
  <p:tag name="KSO_WM_TEMPLATE_INDEX" val="20238300"/>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32.54998779296875,&quot;left&quot;:-21.381262894277505,&quot;top&quot;:61.143785631074664,&quot;width&quot;:481.850006103515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732.xml><?xml version="1.0" encoding="utf-8"?>
<p:tagLst xmlns:a="http://schemas.openxmlformats.org/drawingml/2006/main" xmlns:r="http://schemas.openxmlformats.org/officeDocument/2006/relationships" xmlns:p="http://schemas.openxmlformats.org/presentationml/2006/main">
  <p:tag name="KSO_WM_UNIT_INDEX" val="2"/>
  <p:tag name="KSO_WM_UNIT_TYPE" val="k"/>
  <p:tag name="KSO_WM_BEAUTIFY_FLAG" val="#wm#"/>
</p:tagLst>
</file>

<file path=ppt/tags/tag733.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734.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735.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736.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737.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738.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739.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BEAUTIFY_FLAG" val="#wm#"/>
  <p:tag name="KSO_WM_UNIT_TYPE" val="i"/>
  <p:tag name="KSO_WM_UNIT_INDEX" val="6"/>
</p:tagLst>
</file>

<file path=ppt/tags/tag740.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741.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81.85*332.55"/>
  <p:tag name="KSO_WM_SLIDE_POSITION" val="51.8*136.95"/>
  <p:tag name="KSO_WM_SLIDE_LAYOUT" val="a_d_l"/>
  <p:tag name="KSO_WM_SLIDE_LAYOUT_CNT" val="1_1_1"/>
  <p:tag name="KSO_WM_SPECIAL_SOURCE" val="bdnull"/>
  <p:tag name="KSO_WM_DIAGRAM_GROUP_CODE" val="l1-1"/>
  <p:tag name="KSO_WM_SLIDE_DIAGTYPE" val="l"/>
  <p:tag name="KSO_WM_TEMPLATE_INDEX" val="20238282"/>
  <p:tag name="KSO_WM_TEMPLATE_SUBCATEGORY" val="0"/>
  <p:tag name="KSO_WM_SLIDE_INDEX" val="1"/>
  <p:tag name="KSO_WM_TAG_VERSION" val="3.0"/>
  <p:tag name="KSO_WM_SLIDE_ID" val="custom20238282_1"/>
  <p:tag name="KSO_WM_SLIDE_ITEM_CNT" val="3"/>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2_1*i*1"/>
  <p:tag name="KSO_WM_TEMPLATE_CATEGORY" val="custom"/>
  <p:tag name="KSO_WM_TEMPLATE_INDEX" val="20238282"/>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82"/>
  <p:tag name="KSO_WM_UNIT_ID" val="custom20238282_1*a*1"/>
  <p:tag name="KSO_WM_UNIT_TEXT_FILL_FORE_SCHEMECOLOR_INDEX" val="13"/>
  <p:tag name="KSO_WM_UNIT_TEXT_FILL_TYPE" val="1"/>
  <p:tag name="KSO_WM_UNIT_USESOURCEFORMAT_APPLY" val="1"/>
  <p:tag name="KSO_WM_UNIT_PRESET_TEXT" val="Your title here"/>
</p:tagLst>
</file>

<file path=ppt/tags/tag7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8300_1*l_i*1_1"/>
  <p:tag name="KSO_WM_TEMPLATE_CATEGORY" val="diagram"/>
  <p:tag name="KSO_WM_TEMPLATE_INDEX" val="20238300"/>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32.54998779296875,&quot;left&quot;:-21.381262894277505,&quot;top&quot;:61.143785631074664,&quot;width&quot;:481.8500061035156}"/>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745.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746.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747.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48.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749.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BEAUTIFY_FLAG" val="#wm#"/>
  <p:tag name="KSO_WM_UNIT_TYPE" val="i"/>
  <p:tag name="KSO_WM_UNIT_INDEX" val="7"/>
</p:tagLst>
</file>

<file path=ppt/tags/tag750.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751.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752.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753.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54.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755.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56.xml><?xml version="1.0" encoding="utf-8"?>
<p:tagLst xmlns:a="http://schemas.openxmlformats.org/drawingml/2006/main" xmlns:r="http://schemas.openxmlformats.org/officeDocument/2006/relationships" xmlns:p="http://schemas.openxmlformats.org/presentationml/2006/main">
  <p:tag name="KSO_WM_UNIT_INDEX" val="4"/>
  <p:tag name="KSO_WM_UNIT_TYPE" val="d"/>
  <p:tag name="KSO_WM_BEAUTIFY_FLAG" val="#wm#"/>
</p:tagLst>
</file>

<file path=ppt/tags/tag757.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758.xml><?xml version="1.0" encoding="utf-8"?>
<p:tagLst xmlns:a="http://schemas.openxmlformats.org/drawingml/2006/main" xmlns:r="http://schemas.openxmlformats.org/officeDocument/2006/relationships" xmlns:p="http://schemas.openxmlformats.org/presentationml/2006/main">
  <p:tag name="KSO_WM_UNIT_INDEX" val="7"/>
  <p:tag name="KSO_WM_UNIT_TYPE" val="d"/>
  <p:tag name="KSO_WM_BEAUTIFY_FLAG" val="#wm#"/>
</p:tagLst>
</file>

<file path=ppt/tags/tag759.xml><?xml version="1.0" encoding="utf-8"?>
<p:tagLst xmlns:a="http://schemas.openxmlformats.org/drawingml/2006/main" xmlns:r="http://schemas.openxmlformats.org/officeDocument/2006/relationships" xmlns:p="http://schemas.openxmlformats.org/presentationml/2006/main">
  <p:tag name="KSO_WM_UNIT_INDEX" val="2"/>
  <p:tag name="KSO_WM_UNIT_TYPE" val="a"/>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BEAUTIFY_FLAG" val="#wm#"/>
  <p:tag name="KSO_WM_UNIT_TYPE" val="i"/>
  <p:tag name="KSO_WM_UNIT_INDEX" val="8"/>
</p:tagLst>
</file>

<file path=ppt/tags/tag760.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761.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62.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763.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764.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65.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76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9146*140.56"/>
  <p:tag name="KSO_WM_SLIDE_LAYOUT" val="a_d_l"/>
  <p:tag name="KSO_WM_SLIDE_LAYOUT_CNT" val="1_2_1"/>
  <p:tag name="KSO_WM_SPECIAL_SOURCE" val="bdnull"/>
  <p:tag name="KSO_WM_TEMPLATE_INDEX" val="20238201"/>
  <p:tag name="KSO_WM_TEMPLATE_SUBCATEGORY" val="0"/>
  <p:tag name="KSO_WM_SLIDE_INDEX" val="1"/>
  <p:tag name="KSO_WM_TAG_VERSION" val="3.0"/>
  <p:tag name="KSO_WM_SLIDE_ID" val="custom20238201_1"/>
  <p:tag name="KSO_WM_SLIDE_ITEM_CNT" val="3"/>
  <p:tag name="KSO_WM_DIAGRAM_GROUP_CODE" val="l1-1"/>
  <p:tag name="KSO_WM_SLIDE_DIAGTYPE" val="l"/>
</p:tagLst>
</file>

<file path=ppt/tags/tag7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8201"/>
  <p:tag name="KSO_WM_UNIT_ID" val="custom20238201_1*a*1"/>
  <p:tag name="KSO_WM_DIAGRAM_GROUP_CODE" val="l1-1"/>
  <p:tag name="KSO_WM_UNIT_USESOURCEFORMAT_APPLY" val="1"/>
  <p:tag name="KSO_WM_UNIT_PRESET_TEXT" val="Your title here"/>
  <p:tag name="KSO_WM_UNIT_TEXT_FILL_FORE_SCHEMECOLOR_INDEX" val="13"/>
  <p:tag name="KSO_WM_UNIT_TEXT_FILL_TYPE" val="1"/>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wm#"/>
  <p:tag name="KSO_WM_UNIT_VALUE" val="1245*563"/>
  <p:tag name="KSO_WM_UNIT_HIGHLIGHT" val="0"/>
  <p:tag name="KSO_WM_UNIT_COMPATIBLE" val="0"/>
  <p:tag name="KSO_WM_UNIT_DIAGRAM_ISNUMVISUAL" val="0"/>
  <p:tag name="KSO_WM_UNIT_DIAGRAM_ISREFERUNIT" val="0"/>
  <p:tag name="KSO_WM_UNIT_TYPE" val="d"/>
  <p:tag name="KSO_WM_UNIT_INDEX" val="2"/>
  <p:tag name="KSO_WM_UNIT_ID" val="custom20238201_1*d*2"/>
  <p:tag name="KSO_WM_TEMPLATE_CATEGORY" val="custom"/>
  <p:tag name="KSO_WM_TEMPLATE_INDEX" val="20238201"/>
  <p:tag name="KSO_WM_UNIT_LAYERLEVEL" val="1"/>
  <p:tag name="KSO_WM_TAG_VERSION" val="3.0"/>
  <p:tag name="KSO_WM_DIAGRAM_GROUP_CODE" val="l1-1"/>
  <p:tag name="KSO_WM_UNIT_LINE_FORE_SCHEMECOLOR_INDEX" val="1"/>
  <p:tag name="KSO_WM_UNIT_LINE_FILL_TYPE" val="2"/>
  <p:tag name="KSO_WM_UNIT_USESOURCEFORMAT_APPLY" val="1"/>
</p:tagLst>
</file>

<file path=ppt/tags/tag769.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70.xml><?xml version="1.0" encoding="utf-8"?>
<p:tagLst xmlns:a="http://schemas.openxmlformats.org/drawingml/2006/main" xmlns:r="http://schemas.openxmlformats.org/officeDocument/2006/relationships"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1"/>
</p:tagLst>
</file>

<file path=ppt/tags/tag7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251_1*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251_1*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251_1*l_h_i*1_1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1"/>
</p:tagLst>
</file>

<file path=ppt/tags/tag7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1*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251_1*l_h_i*1_2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1"/>
</p:tagLst>
</file>

<file path=ppt/tags/tag7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1*l_h_a*1_1_1"/>
  <p:tag name="KSO_WM_TEMPLATE_CATEGORY" val="diagram"/>
  <p:tag name="KSO_WM_TEMPLATE_INDEX" val="20238251"/>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1"/>
</p:tagLst>
</file>

<file path=ppt/tags/tag778.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79.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80.xml><?xml version="1.0" encoding="utf-8"?>
<p:tagLst xmlns:a="http://schemas.openxmlformats.org/drawingml/2006/main" xmlns:r="http://schemas.openxmlformats.org/officeDocument/2006/relationships" xmlns:p="http://schemas.openxmlformats.org/presentationml/2006/main">
  <p:tag name="KSO_WM_UNIT_INDEX" val="2"/>
  <p:tag name="KSO_WM_UNIT_TYPE" val="d"/>
  <p:tag name="KSO_WM_BEAUTIFY_FLAG" val="#wm#"/>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251_1*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251_1*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left&quot;:-65.57001434085878,&quot;top&quot;:32.5421603177288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1"/>
</p:tagLst>
</file>

<file path=ppt/tags/tag783.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84.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785.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786.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87.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788.xml><?xml version="1.0" encoding="utf-8"?>
<p:tagLst xmlns:a="http://schemas.openxmlformats.org/drawingml/2006/main" xmlns:r="http://schemas.openxmlformats.org/officeDocument/2006/relationships" xmlns:p="http://schemas.openxmlformats.org/presentationml/2006/main">
  <p:tag name="KSO_WM_UNIT_INDEX" val="5"/>
  <p:tag name="KSO_WM_UNIT_TYPE" val="d"/>
  <p:tag name="KSO_WM_BEAUTIFY_FLAG" val="#wm#"/>
</p:tagLst>
</file>

<file path=ppt/tags/tag789.xml><?xml version="1.0" encoding="utf-8"?>
<p:tagLst xmlns:a="http://schemas.openxmlformats.org/drawingml/2006/main" xmlns:r="http://schemas.openxmlformats.org/officeDocument/2006/relationships" xmlns:p="http://schemas.openxmlformats.org/presentationml/2006/main">
  <p:tag name="KSO_WM_SLIDE_ID" val="custom20238141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8141"/>
  <p:tag name="KSO_WM_SLIDE_TYPE" val="endPage"/>
  <p:tag name="KSO_WM_SLIDE_SUBTYPE" val="pureTxt"/>
  <p:tag name="KSO_WM_SLIDE_LAYOUT" val="a_f"/>
  <p:tag name="KSO_WM_SLIDE_LAYOUT_CNT" val="1_2"/>
  <p:tag name="KSO_WM_SPECIAL_SOURCE" val="bdnull"/>
  <p:tag name="KSO_WM_SLIDE_THEME_ID" val="3323448"/>
  <p:tag name="KSO_WM_SLIDE_THEME_NAME" val="Z_20238141_Blue Cartoon Healthcare"/>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0.xml><?xml version="1.0" encoding="utf-8"?>
<p:tagLst xmlns:a="http://schemas.openxmlformats.org/drawingml/2006/main" xmlns:r="http://schemas.openxmlformats.org/officeDocument/2006/relationships" xmlns:p="http://schemas.openxmlformats.org/presentationml/2006/main">
  <p:tag name="KSO_WM_UNIT_INDEX" val="2"/>
  <p:tag name="KSO_WM_UNIT_TYPE" val="d"/>
  <p:tag name="KSO_WM_BEAUTIFY_FLAG" val="#wm#"/>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8141_9*a*1"/>
  <p:tag name="KSO_WM_TEMPLATE_CATEGORY" val="custom"/>
  <p:tag name="KSO_WM_TEMPLATE_INDEX" val="20238141"/>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S"/>
</p:tagLst>
</file>

<file path=ppt/tags/tag792.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793.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794.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795.xml><?xml version="1.0" encoding="utf-8"?>
<p:tagLst xmlns:a="http://schemas.openxmlformats.org/drawingml/2006/main" xmlns:r="http://schemas.openxmlformats.org/officeDocument/2006/relationships" xmlns:p="http://schemas.openxmlformats.org/presentationml/2006/main">
  <p:tag name="KSO_WM_UNIT_INDEX" val="3"/>
  <p:tag name="KSO_WM_UNIT_TYPE" val="d"/>
  <p:tag name="KSO_WM_BEAUTIFY_FLAG" val="#wm#"/>
</p:tagLst>
</file>

<file path=ppt/tags/tag796.xml><?xml version="1.0" encoding="utf-8"?>
<p:tagLst xmlns:a="http://schemas.openxmlformats.org/drawingml/2006/main" xmlns:r="http://schemas.openxmlformats.org/officeDocument/2006/relationships" xmlns:p="http://schemas.openxmlformats.org/presentationml/2006/main">
  <p:tag name="KSO_WM_UNIT_INDEX" val="4"/>
  <p:tag name="KSO_WM_UNIT_TYPE" val="b"/>
  <p:tag name="KSO_WM_BEAUTIFY_FLAG" val="#wm#"/>
</p:tagLst>
</file>

<file path=ppt/tags/tag797.xml><?xml version="1.0" encoding="utf-8"?>
<p:tagLst xmlns:a="http://schemas.openxmlformats.org/drawingml/2006/main" xmlns:r="http://schemas.openxmlformats.org/officeDocument/2006/relationships" xmlns:p="http://schemas.openxmlformats.org/presentationml/2006/main">
  <p:tag name="KSO_WM_UNIT_INDEX" val="5"/>
  <p:tag name="KSO_WM_UNIT_TYPE" val="d"/>
  <p:tag name="KSO_WM_BEAUTIFY_FLAG" val="#wm#"/>
</p:tagLst>
</file>

<file path=ppt/tags/tag798.xml><?xml version="1.0" encoding="utf-8"?>
<p:tagLst xmlns:a="http://schemas.openxmlformats.org/drawingml/2006/main" xmlns:r="http://schemas.openxmlformats.org/officeDocument/2006/relationships" xmlns:p="http://schemas.openxmlformats.org/presentationml/2006/main">
  <p:tag name="KSO_WM_UNIT_INDEX" val="6"/>
  <p:tag name="KSO_WM_UNIT_TEXT_SUBTYPE" val="a"/>
  <p:tag name="KSO_WM_UNIT_SUBTYPE" val="a"/>
  <p:tag name="KSO_WM_UNIT_TYPE" val="f"/>
  <p:tag name="KSO_WM_BEAUTIFY_FLAG" val="#wm#"/>
</p:tagLst>
</file>

<file path=ppt/tags/tag799.xml><?xml version="1.0" encoding="utf-8"?>
<p:tagLst xmlns:a="http://schemas.openxmlformats.org/drawingml/2006/main" xmlns:r="http://schemas.openxmlformats.org/officeDocument/2006/relationships" xmlns:p="http://schemas.openxmlformats.org/presentationml/2006/main">
  <p:tag name="KSO_WM_UNIT_INDEX" val="7"/>
  <p:tag name="KSO_WM_UNIT_TYPE" val="d"/>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8"/>
  <p:tag name="KSO_WM_UNIT_LAYERLEVEL" val="1"/>
  <p:tag name="KSO_WM_TAG_VERSION" val="3.0"/>
  <p:tag name="KSO_WM_BEAUTIFY_FLAG" val="#wm#"/>
  <p:tag name="KSO_WM_UNIT_TYPE" val="i"/>
  <p:tag name="KSO_WM_UNIT_INDEX" val="8"/>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00.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801.xml><?xml version="1.0" encoding="utf-8"?>
<p:tagLst xmlns:a="http://schemas.openxmlformats.org/drawingml/2006/main" xmlns:r="http://schemas.openxmlformats.org/officeDocument/2006/relationships" xmlns:p="http://schemas.openxmlformats.org/presentationml/2006/main">
  <p:tag name="KSO_WM_UNIT_INDEX" val="2"/>
  <p:tag name="KSO_WM_UNIT_TEXT_SUBTYPE" val="a"/>
  <p:tag name="KSO_WM_UNIT_SUBTYPE" val="a"/>
  <p:tag name="KSO_WM_UNIT_TYPE" val="f"/>
  <p:tag name="KSO_WM_BEAUTIFY_FLAG" val="#wm#"/>
</p:tagLst>
</file>

<file path=ppt/tags/tag802.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803.xml><?xml version="1.0" encoding="utf-8"?>
<p:tagLst xmlns:a="http://schemas.openxmlformats.org/drawingml/2006/main" xmlns:r="http://schemas.openxmlformats.org/officeDocument/2006/relationships" xmlns:p="http://schemas.openxmlformats.org/presentationml/2006/main">
  <p:tag name="KSO_WM_UNIT_INDEX" val="4"/>
  <p:tag name="KSO_WM_UNIT_TYPE" val="d"/>
  <p:tag name="KSO_WM_BEAUTIFY_FLAG" val="#wm#"/>
</p:tagLst>
</file>

<file path=ppt/tags/tag804.xml><?xml version="1.0" encoding="utf-8"?>
<p:tagLst xmlns:a="http://schemas.openxmlformats.org/drawingml/2006/main" xmlns:r="http://schemas.openxmlformats.org/officeDocument/2006/relationships" xmlns:p="http://schemas.openxmlformats.org/presentationml/2006/main">
  <p:tag name="KSO_WM_UNIT_INDEX" val="1"/>
  <p:tag name="KSO_WM_UNIT_TYPE" val="d"/>
  <p:tag name="KSO_WM_BEAUTIFY_FLAG" val="#wm#"/>
</p:tagLst>
</file>

<file path=ppt/tags/tag805.xml><?xml version="1.0" encoding="utf-8"?>
<p:tagLst xmlns:a="http://schemas.openxmlformats.org/drawingml/2006/main" xmlns:r="http://schemas.openxmlformats.org/officeDocument/2006/relationships" xmlns:p="http://schemas.openxmlformats.org/presentationml/2006/main">
  <p:tag name="KSO_WM_SLIDE_TYPE" val="text"/>
  <p:tag name="KSO_WM_BEAUTIFY_FLAG" val="#wm#"/>
</p:tagLst>
</file>

<file path=ppt/tags/tag806.xml><?xml version="1.0" encoding="utf-8"?>
<p:tagLst xmlns:a="http://schemas.openxmlformats.org/drawingml/2006/main" xmlns:r="http://schemas.openxmlformats.org/officeDocument/2006/relationships" xmlns:p="http://schemas.openxmlformats.org/presentationml/2006/main">
  <p:tag name="KSO_WM_UNIT_INDEX" val="1"/>
  <p:tag name="KSO_WM_UNIT_TYPE" val="a"/>
  <p:tag name="KSO_WM_BEAUTIFY_FLAG" val="#wm#"/>
</p:tagLst>
</file>

<file path=ppt/tags/tag807.xml><?xml version="1.0" encoding="utf-8"?>
<p:tagLst xmlns:a="http://schemas.openxmlformats.org/drawingml/2006/main" xmlns:r="http://schemas.openxmlformats.org/officeDocument/2006/relationships" xmlns:p="http://schemas.openxmlformats.org/presentationml/2006/main">
  <p:tag name="KSO_WM_UNIT_INDEX" val="2"/>
  <p:tag name="KSO_WM_UNIT_TYPE" val="d"/>
  <p:tag name="KSO_WM_BEAUTIFY_FLAG" val="#wm#"/>
</p:tagLst>
</file>

<file path=ppt/tags/tag808.xml><?xml version="1.0" encoding="utf-8"?>
<p:tagLst xmlns:a="http://schemas.openxmlformats.org/drawingml/2006/main" xmlns:r="http://schemas.openxmlformats.org/officeDocument/2006/relationships" xmlns:p="http://schemas.openxmlformats.org/presentationml/2006/main">
  <p:tag name="KSO_WM_UNIT_INDEX" val="3"/>
  <p:tag name="KSO_WM_UNIT_TEXT_SUBTYPE" val="a"/>
  <p:tag name="KSO_WM_UNIT_SUBTYPE" val="a"/>
  <p:tag name="KSO_WM_UNIT_TYPE" val="f"/>
  <p:tag name="KSO_WM_BEAUTIFY_FLAG" val="#wm#"/>
</p:tagLst>
</file>

<file path=ppt/tags/tag809.xml><?xml version="1.0" encoding="utf-8"?>
<p:tagLst xmlns:a="http://schemas.openxmlformats.org/drawingml/2006/main" xmlns:r="http://schemas.openxmlformats.org/officeDocument/2006/relationships" xmlns:p="http://schemas.openxmlformats.org/presentationml/2006/main">
  <p:tag name="KSO_WM_UNIT_INDEX" val="4"/>
  <p:tag name="KSO_WM_UNIT_TEXT_SUBTYPE" val="a"/>
  <p:tag name="KSO_WM_UNIT_SUBTYPE" val="a"/>
  <p:tag name="KSO_WM_UNIT_TYPE" val="f"/>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810.xml><?xml version="1.0" encoding="utf-8"?>
<p:tagLst xmlns:a="http://schemas.openxmlformats.org/drawingml/2006/main" xmlns:r="http://schemas.openxmlformats.org/officeDocument/2006/relationships" xmlns:p="http://schemas.openxmlformats.org/presentationml/2006/main">
  <p:tag name="KSO_WM_UNIT_INDEX" val="5"/>
  <p:tag name="KSO_WM_UNIT_TEXT_SUBTYPE" val="a"/>
  <p:tag name="KSO_WM_UNIT_SUBTYPE" val="a"/>
  <p:tag name="KSO_WM_UNIT_TYPE" val="f"/>
  <p:tag name="KSO_WM_BEAUTIFY_FLAG" val="#wm#"/>
</p:tagLst>
</file>

<file path=ppt/tags/tag811.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812.xml><?xml version="1.0" encoding="utf-8"?>
<p:tagLst xmlns:a="http://schemas.openxmlformats.org/drawingml/2006/main" xmlns:r="http://schemas.openxmlformats.org/officeDocument/2006/relationships" xmlns:p="http://schemas.openxmlformats.org/presentationml/2006/main">
  <p:tag name="KSO_WM_UNIT_INDEX" val="7"/>
  <p:tag name="KSO_WM_UNIT_TEXT_SUBTYPE" val="a"/>
  <p:tag name="KSO_WM_UNIT_SUBTYPE" val="a"/>
  <p:tag name="KSO_WM_UNIT_TYPE" val="f"/>
  <p:tag name="KSO_WM_BEAUTIFY_FLAG" val="#wm#"/>
</p:tagLst>
</file>

<file path=ppt/tags/tag813.xml><?xml version="1.0" encoding="utf-8"?>
<p:tagLst xmlns:a="http://schemas.openxmlformats.org/drawingml/2006/main" xmlns:r="http://schemas.openxmlformats.org/officeDocument/2006/relationships" xmlns:p="http://schemas.openxmlformats.org/presentationml/2006/main">
  <p:tag name="KSO_WM_UNIT_INDEX" val="8"/>
  <p:tag name="KSO_WM_UNIT_TEXT_SUBTYPE" val="a"/>
  <p:tag name="KSO_WM_UNIT_SUBTYPE" val="a"/>
  <p:tag name="KSO_WM_UNIT_TYPE" val="f"/>
  <p:tag name="KSO_WM_BEAUTIFY_FLAG" val="#wm#"/>
</p:tagLst>
</file>

<file path=ppt/tags/tag814.xml><?xml version="1.0" encoding="utf-8"?>
<p:tagLst xmlns:a="http://schemas.openxmlformats.org/drawingml/2006/main" xmlns:r="http://schemas.openxmlformats.org/officeDocument/2006/relationships" xmlns:p="http://schemas.openxmlformats.org/presentationml/2006/main">
  <p:tag name="KSO_WM_UNIT_INDEX" val="9"/>
  <p:tag name="KSO_WM_UNIT_TEXT_SUBTYPE" val="a"/>
  <p:tag name="KSO_WM_UNIT_SUBTYPE" val="a"/>
  <p:tag name="KSO_WM_UNIT_TYPE" val="f"/>
  <p:tag name="KSO_WM_BEAUTIFY_FLAG" val="#wm#"/>
</p:tagLst>
</file>

<file path=ppt/tags/tag815.xml><?xml version="1.0" encoding="utf-8"?>
<p:tagLst xmlns:a="http://schemas.openxmlformats.org/drawingml/2006/main" xmlns:r="http://schemas.openxmlformats.org/officeDocument/2006/relationships" xmlns:p="http://schemas.openxmlformats.org/presentationml/2006/main">
  <p:tag name="KSO_WM_UNIT_INDEX" val="10"/>
  <p:tag name="KSO_WM_UNIT_TYPE" val="d"/>
  <p:tag name="KSO_WM_BEAUTIFY_FLAG" val="#wm#"/>
</p:tagLst>
</file>

<file path=ppt/tags/tag816.xml><?xml version="1.0" encoding="utf-8"?>
<p:tagLst xmlns:a="http://schemas.openxmlformats.org/drawingml/2006/main" xmlns:r="http://schemas.openxmlformats.org/officeDocument/2006/relationships" xmlns:p="http://schemas.openxmlformats.org/presentationml/2006/main">
  <p:tag name="KSO_WM_UNIT_INDEX" val="11"/>
  <p:tag name="KSO_WM_UNIT_TEXT_SUBTYPE" val="a"/>
  <p:tag name="KSO_WM_UNIT_SUBTYPE" val="a"/>
  <p:tag name="KSO_WM_UNIT_TYPE" val="f"/>
  <p:tag name="KSO_WM_BEAUTIFY_FLAG" val="#wm#"/>
</p:tagLst>
</file>

<file path=ppt/tags/tag817.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818.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819.xml><?xml version="1.0" encoding="utf-8"?>
<p:tagLst xmlns:a="http://schemas.openxmlformats.org/drawingml/2006/main" xmlns:r="http://schemas.openxmlformats.org/officeDocument/2006/relationships" xmlns:p="http://schemas.openxmlformats.org/presentationml/2006/main">
  <p:tag name="KSO_WM_UNIT_INDEX" val="2"/>
  <p:tag name="KSO_WM_UNIT_TYPE" val="d"/>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BEAUTIFY_FLAG" val="#wm#"/>
  <p:tag name="KSO_WM_UNIT_TYPE" val="i"/>
  <p:tag name="KSO_WM_UNIT_INDEX"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BEAUTIFY_FLAG" val="#wm#"/>
  <p:tag name="KSO_WM_UNIT_TYPE" val="i"/>
  <p:tag name="KSO_WM_UNIT_INDEX" val="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BEAUTIFY_FLAG" val="#wm#"/>
  <p:tag name="KSO_WM_UNIT_TYPE" val="i"/>
  <p:tag name="KSO_WM_UNIT_INDEX" val="5"/>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6"/>
  <p:tag name="KSO_WM_UNIT_LAYERLEVEL" val="1"/>
  <p:tag name="KSO_WM_TAG_VERSION" val="3.0"/>
  <p:tag name="KSO_WM_BEAUTIFY_FLAG" val="#wm#"/>
  <p:tag name="KSO_WM_UNIT_TYPE" val="i"/>
  <p:tag name="KSO_WM_UNIT_INDEX" val="6"/>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BEAUTIFY_FLAG" val="#wm#"/>
  <p:tag name="KSO_WM_UNIT_TYPE" val="i"/>
  <p:tag name="KSO_WM_UNIT_INDEX" val="7"/>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BEAUTIFY_FLAG" val="#wm#"/>
  <p:tag name="KSO_WM_UNIT_TYPE" val="i"/>
  <p:tag name="KSO_WM_UNIT_INDEX" val="8"/>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9"/>
  <p:tag name="KSO_WM_UNIT_LAYERLEVEL" val="1"/>
  <p:tag name="KSO_WM_TAG_VERSION" val="3.0"/>
  <p:tag name="KSO_WM_BEAUTIFY_FLAG" val="#wm#"/>
  <p:tag name="KSO_WM_UNIT_TYPE" val="i"/>
  <p:tag name="KSO_WM_UNIT_INDEX" val="9"/>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9"/>
  <p:tag name="KSO_WM_UNIT_LAYERLEVEL" val="1"/>
  <p:tag name="KSO_WM_TAG_VERSION" val="3.0"/>
  <p:tag name="KSO_WM_BEAUTIFY_FLAG" val="#wm#"/>
  <p:tag name="KSO_WM_UNIT_TYPE" val="i"/>
  <p:tag name="KSO_WM_UNIT_INDEX" val="9"/>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0"/>
  <p:tag name="KSO_WM_UNIT_LAYERLEVEL" val="1"/>
  <p:tag name="KSO_WM_TAG_VERSION" val="3.0"/>
  <p:tag name="KSO_WM_BEAUTIFY_FLAG" val="#wm#"/>
  <p:tag name="KSO_WM_UNIT_TYPE" val="i"/>
  <p:tag name="KSO_WM_UNIT_INDEX" val="10"/>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BEAUTIFY_FLAG" val="#wm#"/>
  <p:tag name="KSO_WM_UNIT_TYPE" val="i"/>
  <p:tag name="KSO_WM_UNIT_INDEX" val="1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BEAUTIFY_FLAG" val="#wm#"/>
  <p:tag name="KSO_WM_UNIT_TYPE" val="i"/>
  <p:tag name="KSO_WM_UNIT_INDEX" val="1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BEAUTIFY_FLAG" val="#wm#"/>
  <p:tag name="KSO_WM_UNIT_TYPE" val="i"/>
  <p:tag name="KSO_WM_UNIT_INDEX" val="13"/>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4"/>
  <p:tag name="KSO_WM_UNIT_LAYERLEVEL" val="1"/>
  <p:tag name="KSO_WM_TAG_VERSION" val="3.0"/>
  <p:tag name="KSO_WM_BEAUTIFY_FLAG" val="#wm#"/>
  <p:tag name="KSO_WM_UNIT_TYPE" val="i"/>
  <p:tag name="KSO_WM_UNIT_INDEX" val="14"/>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5"/>
  <p:tag name="KSO_WM_UNIT_LAYERLEVEL" val="1"/>
  <p:tag name="KSO_WM_TAG_VERSION" val="3.0"/>
  <p:tag name="KSO_WM_BEAUTIFY_FLAG" val="#wm#"/>
  <p:tag name="KSO_WM_UNIT_TYPE" val="i"/>
  <p:tag name="KSO_WM_UNIT_INDEX" val="15"/>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6"/>
  <p:tag name="KSO_WM_UNIT_LAYERLEVEL" val="1"/>
  <p:tag name="KSO_WM_TAG_VERSION" val="3.0"/>
  <p:tag name="KSO_WM_BEAUTIFY_FLAG" val="#wm#"/>
  <p:tag name="KSO_WM_UNIT_TYPE" val="i"/>
  <p:tag name="KSO_WM_UNIT_INDEX" val="16"/>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7"/>
  <p:tag name="KSO_WM_UNIT_LAYERLEVEL" val="1"/>
  <p:tag name="KSO_WM_TAG_VERSION" val="3.0"/>
  <p:tag name="KSO_WM_BEAUTIFY_FLAG" val="#wm#"/>
  <p:tag name="KSO_WM_UNIT_TYPE" val="i"/>
  <p:tag name="KSO_WM_UNIT_INDEX" val="17"/>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8"/>
  <p:tag name="KSO_WM_UNIT_LAYERLEVEL" val="1"/>
  <p:tag name="KSO_WM_TAG_VERSION" val="3.0"/>
  <p:tag name="KSO_WM_BEAUTIFY_FLAG" val="#wm#"/>
  <p:tag name="KSO_WM_UNIT_TYPE" val="i"/>
  <p:tag name="KSO_WM_UNIT_INDEX" val="18"/>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9"/>
  <p:tag name="KSO_WM_UNIT_LAYERLEVEL" val="1"/>
  <p:tag name="KSO_WM_TAG_VERSION" val="3.0"/>
  <p:tag name="KSO_WM_BEAUTIFY_FLAG" val="#wm#"/>
  <p:tag name="KSO_WM_UNIT_TYPE" val="i"/>
  <p:tag name="KSO_WM_UNIT_INDEX" val="19"/>
</p:tagLst>
</file>

<file path=ppt/theme/theme1.xml><?xml version="1.0" encoding="utf-8"?>
<a:theme xmlns:a="http://schemas.openxmlformats.org/drawingml/2006/main" name="1_Office Theme">
  <a:themeElements>
    <a:clrScheme name="0000403-3">
      <a:dk1>
        <a:srgbClr val="333333"/>
      </a:dk1>
      <a:lt1>
        <a:srgbClr val="FFFFFF"/>
      </a:lt1>
      <a:dk2>
        <a:srgbClr val="12162C"/>
      </a:dk2>
      <a:lt2>
        <a:srgbClr val="D5E6FF"/>
      </a:lt2>
      <a:accent1>
        <a:srgbClr val="1574FF"/>
      </a:accent1>
      <a:accent2>
        <a:srgbClr val="688BE0"/>
      </a:accent2>
      <a:accent3>
        <a:srgbClr val="B8C5E6"/>
      </a:accent3>
      <a:accent4>
        <a:srgbClr val="FF7A63"/>
      </a:accent4>
      <a:accent5>
        <a:srgbClr val="F7B690"/>
      </a:accent5>
      <a:accent6>
        <a:srgbClr val="F7D890"/>
      </a:accent6>
      <a:hlink>
        <a:srgbClr val="304FFE"/>
      </a:hlink>
      <a:folHlink>
        <a:srgbClr val="492067"/>
      </a:folHlink>
    </a:clrScheme>
    <a:fontScheme name="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0000403-3">
      <a:dk1>
        <a:srgbClr val="333333"/>
      </a:dk1>
      <a:lt1>
        <a:srgbClr val="FFFFFF"/>
      </a:lt1>
      <a:dk2>
        <a:srgbClr val="12162C"/>
      </a:dk2>
      <a:lt2>
        <a:srgbClr val="D5E6FF"/>
      </a:lt2>
      <a:accent1>
        <a:srgbClr val="1574FF"/>
      </a:accent1>
      <a:accent2>
        <a:srgbClr val="688BE0"/>
      </a:accent2>
      <a:accent3>
        <a:srgbClr val="B8C5E6"/>
      </a:accent3>
      <a:accent4>
        <a:srgbClr val="FF7A63"/>
      </a:accent4>
      <a:accent5>
        <a:srgbClr val="F7B690"/>
      </a:accent5>
      <a:accent6>
        <a:srgbClr val="F7D890"/>
      </a:accent6>
      <a:hlink>
        <a:srgbClr val="304FFE"/>
      </a:hlink>
      <a:folHlink>
        <a:srgbClr val="492067"/>
      </a:folHlink>
    </a:clrScheme>
    <a:fontScheme name="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自定义 185">
      <a:dk1>
        <a:srgbClr val="000000"/>
      </a:dk1>
      <a:lt1>
        <a:srgbClr val="FFFFFF"/>
      </a:lt1>
      <a:dk2>
        <a:srgbClr val="4E0054"/>
      </a:dk2>
      <a:lt2>
        <a:srgbClr val="FCEBFF"/>
      </a:lt2>
      <a:accent1>
        <a:srgbClr val="6E58F6"/>
      </a:accent1>
      <a:accent2>
        <a:srgbClr val="4530E1"/>
      </a:accent2>
      <a:accent3>
        <a:srgbClr val="A749E1"/>
      </a:accent3>
      <a:accent4>
        <a:srgbClr val="3B67FF"/>
      </a:accent4>
      <a:accent5>
        <a:srgbClr val="1EA2ED"/>
      </a:accent5>
      <a:accent6>
        <a:srgbClr val="63CC7A"/>
      </a:accent6>
      <a:hlink>
        <a:srgbClr val="304FFE"/>
      </a:hlink>
      <a:folHlink>
        <a:srgbClr val="492067"/>
      </a:folHlink>
    </a:clrScheme>
    <a:fontScheme name="字体-简约">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1701</Words>
  <Application>Microsoft Office PowerPoint</Application>
  <PresentationFormat>Trình chiếu Trên màn hình (16:9)</PresentationFormat>
  <Paragraphs>245</Paragraphs>
  <Slides>32</Slides>
  <Notes>26</Notes>
  <HiddenSlides>0</HiddenSlides>
  <MMClips>0</MMClips>
  <ScaleCrop>false</ScaleCrop>
  <HeadingPairs>
    <vt:vector size="6" baseType="variant">
      <vt:variant>
        <vt:lpstr>Phông được Dùng</vt:lpstr>
      </vt:variant>
      <vt:variant>
        <vt:i4>6</vt:i4>
      </vt:variant>
      <vt:variant>
        <vt:lpstr>Chủ đề</vt:lpstr>
      </vt:variant>
      <vt:variant>
        <vt:i4>3</vt:i4>
      </vt:variant>
      <vt:variant>
        <vt:lpstr>Tiêu đề Bản chiếu</vt:lpstr>
      </vt:variant>
      <vt:variant>
        <vt:i4>32</vt:i4>
      </vt:variant>
    </vt:vector>
  </HeadingPairs>
  <TitlesOfParts>
    <vt:vector size="41" baseType="lpstr">
      <vt:lpstr>Wingdings</vt:lpstr>
      <vt:lpstr>Mali SemiBold</vt:lpstr>
      <vt:lpstr>Lato</vt:lpstr>
      <vt:lpstr>Arial</vt:lpstr>
      <vt:lpstr>Manrope ExtraBold</vt:lpstr>
      <vt:lpstr>Mali</vt:lpstr>
      <vt:lpstr>1_Office Theme</vt:lpstr>
      <vt:lpstr>2_Office Theme</vt:lpstr>
      <vt:lpstr>3_Office Theme</vt:lpstr>
      <vt:lpstr>Báo Cáo Thực Nghiệm </vt:lpstr>
      <vt:lpstr>Bản trình bày PowerPoint</vt:lpstr>
      <vt:lpstr>Nội dung thuyết trình</vt:lpstr>
      <vt:lpstr>Bản trình bày PowerPoint</vt:lpstr>
      <vt:lpstr>Bản trình bày PowerPoint</vt:lpstr>
      <vt:lpstr>1.2 Phương pháp nghiên cứu</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3.3 Các bước thực hiện </vt:lpstr>
      <vt:lpstr>Bản trình bày PowerPoint</vt:lpstr>
      <vt:lpstr>Bản trình bày PowerPoint</vt:lpstr>
      <vt:lpstr>Tìm Kiếm Theo ID Của User</vt:lpstr>
      <vt:lpstr>3.3.1.3 Nhập dữ liệu và ảnh</vt:lpstr>
      <vt:lpstr>Bản trình bày PowerPoint</vt:lpstr>
      <vt:lpstr>Bản trình bày PowerPoint</vt:lpstr>
      <vt:lpstr>Nhận diện</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Nghiệm</dc:title>
  <dc:creator>Admin</dc:creator>
  <cp:lastModifiedBy>hoàng kỳ</cp:lastModifiedBy>
  <cp:revision>32</cp:revision>
  <dcterms:created xsi:type="dcterms:W3CDTF">2024-12-19T15:18:00Z</dcterms:created>
  <dcterms:modified xsi:type="dcterms:W3CDTF">2024-12-21T13:07:29Z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CFF7F54EA0254DCE823859097B1DDDE6_13</vt:lpwstr>
  </property>
  <property fmtid="{D5CDD505-2E9C-101B-9397-08002B2CF9AE}" pid="3" name="KSOProductBuildVer">
    <vt:lpwstr>1033-12.2.0.19307</vt:lpwstr>
  </property>
</Properties>
</file>